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2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</p:sldIdLst>
  <p:sldSz cy="5143500" cx="9144000"/>
  <p:notesSz cx="6858000" cy="9144000"/>
  <p:embeddedFontLst>
    <p:embeddedFont>
      <p:font typeface="Mulish"/>
      <p:regular r:id="rId19"/>
      <p:bold r:id="rId20"/>
      <p:italic r:id="rId21"/>
      <p:boldItalic r:id="rId22"/>
    </p:embeddedFont>
    <p:embeddedFont>
      <p:font typeface="Roboto"/>
      <p:regular r:id="rId23"/>
      <p:bold r:id="rId24"/>
      <p:italic r:id="rId25"/>
      <p:boldItalic r:id="rId26"/>
    </p:embeddedFont>
    <p:embeddedFont>
      <p:font typeface="Playfair Display"/>
      <p:regular r:id="rId27"/>
      <p:bold r:id="rId28"/>
      <p:italic r:id="rId29"/>
      <p:boldItalic r:id="rId30"/>
    </p:embeddedFont>
    <p:embeddedFont>
      <p:font typeface="Montserrat"/>
      <p:regular r:id="rId31"/>
      <p:bold r:id="rId32"/>
      <p:italic r:id="rId33"/>
      <p:boldItalic r:id="rId34"/>
    </p:embeddedFont>
    <p:embeddedFont>
      <p:font typeface="Bebas Neue"/>
      <p:regular r:id="rId35"/>
    </p:embeddedFont>
    <p:embeddedFont>
      <p:font typeface="Quicksand"/>
      <p:regular r:id="rId36"/>
      <p:bold r:id="rId37"/>
    </p:embeddedFont>
    <p:embeddedFont>
      <p:font typeface="Orbitron SemiBold"/>
      <p:regular r:id="rId38"/>
      <p:bold r:id="rId39"/>
    </p:embeddedFont>
    <p:embeddedFont>
      <p:font typeface="Orbitron"/>
      <p:regular r:id="rId40"/>
      <p:bold r:id="rId41"/>
    </p:embeddedFont>
    <p:embeddedFont>
      <p:font typeface="PT Sans"/>
      <p:regular r:id="rId42"/>
      <p:bold r:id="rId43"/>
      <p:italic r:id="rId44"/>
      <p:boldItalic r:id="rId45"/>
    </p:embeddedFont>
    <p:embeddedFont>
      <p:font typeface="DM Sans"/>
      <p:regular r:id="rId46"/>
      <p:bold r:id="rId47"/>
      <p:italic r:id="rId48"/>
      <p:boldItalic r:id="rId49"/>
    </p:embeddedFont>
    <p:embeddedFont>
      <p:font typeface="Barlow"/>
      <p:regular r:id="rId50"/>
      <p:bold r:id="rId51"/>
      <p:italic r:id="rId52"/>
      <p:boldItalic r:id="rId5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Orbitron-regular.fntdata"/><Relationship Id="rId42" Type="http://schemas.openxmlformats.org/officeDocument/2006/relationships/font" Target="fonts/PTSans-regular.fntdata"/><Relationship Id="rId41" Type="http://schemas.openxmlformats.org/officeDocument/2006/relationships/font" Target="fonts/Orbitron-bold.fntdata"/><Relationship Id="rId44" Type="http://schemas.openxmlformats.org/officeDocument/2006/relationships/font" Target="fonts/PTSans-italic.fntdata"/><Relationship Id="rId43" Type="http://schemas.openxmlformats.org/officeDocument/2006/relationships/font" Target="fonts/PTSans-bold.fntdata"/><Relationship Id="rId46" Type="http://schemas.openxmlformats.org/officeDocument/2006/relationships/font" Target="fonts/DMSans-regular.fntdata"/><Relationship Id="rId45" Type="http://schemas.openxmlformats.org/officeDocument/2006/relationships/font" Target="fonts/PTSans-bold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font" Target="fonts/DMSans-italic.fntdata"/><Relationship Id="rId47" Type="http://schemas.openxmlformats.org/officeDocument/2006/relationships/font" Target="fonts/DMSans-bold.fntdata"/><Relationship Id="rId49" Type="http://schemas.openxmlformats.org/officeDocument/2006/relationships/font" Target="fonts/DMSans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Montserrat-regular.fntdata"/><Relationship Id="rId30" Type="http://schemas.openxmlformats.org/officeDocument/2006/relationships/font" Target="fonts/PlayfairDisplay-boldItalic.fntdata"/><Relationship Id="rId33" Type="http://schemas.openxmlformats.org/officeDocument/2006/relationships/font" Target="fonts/Montserrat-italic.fntdata"/><Relationship Id="rId32" Type="http://schemas.openxmlformats.org/officeDocument/2006/relationships/font" Target="fonts/Montserrat-bold.fntdata"/><Relationship Id="rId35" Type="http://schemas.openxmlformats.org/officeDocument/2006/relationships/font" Target="fonts/BebasNeue-regular.fntdata"/><Relationship Id="rId34" Type="http://schemas.openxmlformats.org/officeDocument/2006/relationships/font" Target="fonts/Montserrat-boldItalic.fntdata"/><Relationship Id="rId37" Type="http://schemas.openxmlformats.org/officeDocument/2006/relationships/font" Target="fonts/Quicksand-bold.fntdata"/><Relationship Id="rId36" Type="http://schemas.openxmlformats.org/officeDocument/2006/relationships/font" Target="fonts/Quicksand-regular.fntdata"/><Relationship Id="rId39" Type="http://schemas.openxmlformats.org/officeDocument/2006/relationships/font" Target="fonts/OrbitronSemiBold-bold.fntdata"/><Relationship Id="rId38" Type="http://schemas.openxmlformats.org/officeDocument/2006/relationships/font" Target="fonts/OrbitronSemiBold-regular.fntdata"/><Relationship Id="rId20" Type="http://schemas.openxmlformats.org/officeDocument/2006/relationships/font" Target="fonts/Mulish-bold.fntdata"/><Relationship Id="rId22" Type="http://schemas.openxmlformats.org/officeDocument/2006/relationships/font" Target="fonts/Mulish-boldItalic.fntdata"/><Relationship Id="rId21" Type="http://schemas.openxmlformats.org/officeDocument/2006/relationships/font" Target="fonts/Mulish-italic.fntdata"/><Relationship Id="rId24" Type="http://schemas.openxmlformats.org/officeDocument/2006/relationships/font" Target="fonts/Roboto-bold.fntdata"/><Relationship Id="rId23" Type="http://schemas.openxmlformats.org/officeDocument/2006/relationships/font" Target="fonts/Roboto-regular.fntdata"/><Relationship Id="rId26" Type="http://schemas.openxmlformats.org/officeDocument/2006/relationships/font" Target="fonts/Roboto-boldItalic.fntdata"/><Relationship Id="rId25" Type="http://schemas.openxmlformats.org/officeDocument/2006/relationships/font" Target="fonts/Roboto-italic.fntdata"/><Relationship Id="rId28" Type="http://schemas.openxmlformats.org/officeDocument/2006/relationships/font" Target="fonts/PlayfairDisplay-bold.fntdata"/><Relationship Id="rId27" Type="http://schemas.openxmlformats.org/officeDocument/2006/relationships/font" Target="fonts/PlayfairDisplay-regular.fntdata"/><Relationship Id="rId29" Type="http://schemas.openxmlformats.org/officeDocument/2006/relationships/font" Target="fonts/PlayfairDisplay-italic.fntdata"/><Relationship Id="rId51" Type="http://schemas.openxmlformats.org/officeDocument/2006/relationships/font" Target="fonts/Barlow-bold.fntdata"/><Relationship Id="rId50" Type="http://schemas.openxmlformats.org/officeDocument/2006/relationships/font" Target="fonts/Barlow-regular.fntdata"/><Relationship Id="rId53" Type="http://schemas.openxmlformats.org/officeDocument/2006/relationships/font" Target="fonts/Barlow-boldItalic.fntdata"/><Relationship Id="rId52" Type="http://schemas.openxmlformats.org/officeDocument/2006/relationships/font" Target="fonts/Barlow-italic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font" Target="fonts/Mulish-regular.fntdata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d431007ba2_0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d431007ba2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2f06e399302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2f06e399302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2f06e399302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2f06e399302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2f06e399302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2f06e399302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2161ca7da69_2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2161ca7da69_2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d44c0c1fca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d44c0c1fca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54dda1946d_6_3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54dda1946d_6_3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2f06e399302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2f06e399302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2f06e399302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2f06e399302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2f06e399302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2f06e399302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2f06e399302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2f06e399302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2f06e399302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2f06e399302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2f06e399302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2f06e399302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2f06e399302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2f06e399302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bit.ly/3A1uf1Q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145950" y="149100"/>
            <a:ext cx="8852100" cy="4845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1609200" y="1424875"/>
            <a:ext cx="5925600" cy="20793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b="0" sz="7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1609200" y="3573775"/>
            <a:ext cx="59427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1"/>
          <p:cNvSpPr/>
          <p:nvPr/>
        </p:nvSpPr>
        <p:spPr>
          <a:xfrm>
            <a:off x="145950" y="149100"/>
            <a:ext cx="8852100" cy="4845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6" name="Google Shape;86;p11"/>
          <p:cNvCxnSpPr/>
          <p:nvPr/>
        </p:nvCxnSpPr>
        <p:spPr>
          <a:xfrm>
            <a:off x="382625" y="339563"/>
            <a:ext cx="38034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oval"/>
            <a:tailEnd len="med" w="med" type="none"/>
          </a:ln>
        </p:spPr>
      </p:cxnSp>
      <p:sp>
        <p:nvSpPr>
          <p:cNvPr id="87" name="Google Shape;87;p11"/>
          <p:cNvSpPr/>
          <p:nvPr/>
        </p:nvSpPr>
        <p:spPr>
          <a:xfrm>
            <a:off x="4452300" y="219875"/>
            <a:ext cx="239400" cy="239400"/>
          </a:xfrm>
          <a:prstGeom prst="star4">
            <a:avLst>
              <a:gd fmla="val 15727" name="adj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8" name="Google Shape;88;p11"/>
          <p:cNvCxnSpPr/>
          <p:nvPr/>
        </p:nvCxnSpPr>
        <p:spPr>
          <a:xfrm>
            <a:off x="4957925" y="339563"/>
            <a:ext cx="38034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89" name="Google Shape;89;p11"/>
          <p:cNvCxnSpPr/>
          <p:nvPr/>
        </p:nvCxnSpPr>
        <p:spPr>
          <a:xfrm>
            <a:off x="382650" y="4798838"/>
            <a:ext cx="38034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oval"/>
            <a:tailEnd len="med" w="med" type="none"/>
          </a:ln>
        </p:spPr>
      </p:cxnSp>
      <p:sp>
        <p:nvSpPr>
          <p:cNvPr id="90" name="Google Shape;90;p11"/>
          <p:cNvSpPr txBox="1"/>
          <p:nvPr>
            <p:ph idx="12" type="sldNum"/>
          </p:nvPr>
        </p:nvSpPr>
        <p:spPr>
          <a:xfrm>
            <a:off x="4297650" y="4602875"/>
            <a:ext cx="548700" cy="33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buNone/>
              <a:defRPr>
                <a:solidFill>
                  <a:schemeClr val="dk2"/>
                </a:solidFill>
              </a:defRPr>
            </a:lvl1pPr>
            <a:lvl2pPr lvl="1" rtl="0" algn="ctr">
              <a:buNone/>
              <a:defRPr>
                <a:solidFill>
                  <a:schemeClr val="dk2"/>
                </a:solidFill>
              </a:defRPr>
            </a:lvl2pPr>
            <a:lvl3pPr lvl="2" rtl="0" algn="ctr">
              <a:buNone/>
              <a:defRPr>
                <a:solidFill>
                  <a:schemeClr val="dk2"/>
                </a:solidFill>
              </a:defRPr>
            </a:lvl3pPr>
            <a:lvl4pPr lvl="3" rtl="0" algn="ctr">
              <a:buNone/>
              <a:defRPr>
                <a:solidFill>
                  <a:schemeClr val="dk2"/>
                </a:solidFill>
              </a:defRPr>
            </a:lvl4pPr>
            <a:lvl5pPr lvl="4" rtl="0" algn="ctr">
              <a:buNone/>
              <a:defRPr>
                <a:solidFill>
                  <a:schemeClr val="dk2"/>
                </a:solidFill>
              </a:defRPr>
            </a:lvl5pPr>
            <a:lvl6pPr lvl="5" rtl="0" algn="ctr">
              <a:buNone/>
              <a:defRPr>
                <a:solidFill>
                  <a:schemeClr val="dk2"/>
                </a:solidFill>
              </a:defRPr>
            </a:lvl6pPr>
            <a:lvl7pPr lvl="6" rtl="0" algn="ctr">
              <a:buNone/>
              <a:defRPr>
                <a:solidFill>
                  <a:schemeClr val="dk2"/>
                </a:solidFill>
              </a:defRPr>
            </a:lvl7pPr>
            <a:lvl8pPr lvl="7" rtl="0" algn="ctr">
              <a:buNone/>
              <a:defRPr>
                <a:solidFill>
                  <a:schemeClr val="dk2"/>
                </a:solidFill>
              </a:defRPr>
            </a:lvl8pPr>
            <a:lvl9pPr lvl="8" rtl="0" algn="ctr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1" name="Google Shape;91;p11"/>
          <p:cNvCxnSpPr/>
          <p:nvPr/>
        </p:nvCxnSpPr>
        <p:spPr>
          <a:xfrm>
            <a:off x="4957950" y="4798838"/>
            <a:ext cx="38034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92" name="Google Shape;92;p11"/>
          <p:cNvSpPr txBox="1"/>
          <p:nvPr>
            <p:ph hasCustomPrompt="1" type="title"/>
          </p:nvPr>
        </p:nvSpPr>
        <p:spPr>
          <a:xfrm>
            <a:off x="1284000" y="1429725"/>
            <a:ext cx="6576000" cy="140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6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93" name="Google Shape;93;p11"/>
          <p:cNvSpPr txBox="1"/>
          <p:nvPr>
            <p:ph idx="1" type="subTitle"/>
          </p:nvPr>
        </p:nvSpPr>
        <p:spPr>
          <a:xfrm>
            <a:off x="1284000" y="2985500"/>
            <a:ext cx="6576000" cy="497100"/>
          </a:xfrm>
          <a:prstGeom prst="rect">
            <a:avLst/>
          </a:prstGeom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2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3"/>
          <p:cNvSpPr/>
          <p:nvPr/>
        </p:nvSpPr>
        <p:spPr>
          <a:xfrm>
            <a:off x="145950" y="149100"/>
            <a:ext cx="8852100" cy="4845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8" name="Google Shape;98;p13"/>
          <p:cNvSpPr txBox="1"/>
          <p:nvPr>
            <p:ph idx="1" type="subTitle"/>
          </p:nvPr>
        </p:nvSpPr>
        <p:spPr>
          <a:xfrm>
            <a:off x="713225" y="2018125"/>
            <a:ext cx="2426100" cy="538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13"/>
          <p:cNvSpPr txBox="1"/>
          <p:nvPr>
            <p:ph idx="2" type="subTitle"/>
          </p:nvPr>
        </p:nvSpPr>
        <p:spPr>
          <a:xfrm>
            <a:off x="713225" y="3870728"/>
            <a:ext cx="2426100" cy="538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13"/>
          <p:cNvSpPr txBox="1"/>
          <p:nvPr>
            <p:ph idx="3" type="subTitle"/>
          </p:nvPr>
        </p:nvSpPr>
        <p:spPr>
          <a:xfrm>
            <a:off x="3359125" y="3870725"/>
            <a:ext cx="2426100" cy="538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13"/>
          <p:cNvSpPr txBox="1"/>
          <p:nvPr>
            <p:ph idx="4" type="subTitle"/>
          </p:nvPr>
        </p:nvSpPr>
        <p:spPr>
          <a:xfrm>
            <a:off x="3359125" y="2018025"/>
            <a:ext cx="2426100" cy="538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13"/>
          <p:cNvSpPr txBox="1"/>
          <p:nvPr>
            <p:ph hasCustomPrompt="1" idx="5" type="title"/>
          </p:nvPr>
        </p:nvSpPr>
        <p:spPr>
          <a:xfrm>
            <a:off x="713225" y="1141288"/>
            <a:ext cx="656100" cy="4380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8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3" name="Google Shape;103;p13"/>
          <p:cNvSpPr txBox="1"/>
          <p:nvPr>
            <p:ph hasCustomPrompt="1" idx="6" type="title"/>
          </p:nvPr>
        </p:nvSpPr>
        <p:spPr>
          <a:xfrm>
            <a:off x="3359125" y="2994063"/>
            <a:ext cx="656100" cy="438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8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4" name="Google Shape;104;p13"/>
          <p:cNvSpPr txBox="1"/>
          <p:nvPr>
            <p:ph hasCustomPrompt="1" idx="7" type="title"/>
          </p:nvPr>
        </p:nvSpPr>
        <p:spPr>
          <a:xfrm>
            <a:off x="713225" y="2994063"/>
            <a:ext cx="656100" cy="438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8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5" name="Google Shape;105;p13"/>
          <p:cNvSpPr txBox="1"/>
          <p:nvPr>
            <p:ph hasCustomPrompt="1" idx="8" type="title"/>
          </p:nvPr>
        </p:nvSpPr>
        <p:spPr>
          <a:xfrm>
            <a:off x="3359125" y="1142055"/>
            <a:ext cx="656100" cy="4380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8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6" name="Google Shape;106;p13"/>
          <p:cNvSpPr txBox="1"/>
          <p:nvPr>
            <p:ph idx="9" type="subTitle"/>
          </p:nvPr>
        </p:nvSpPr>
        <p:spPr>
          <a:xfrm>
            <a:off x="5997638" y="3870725"/>
            <a:ext cx="2426100" cy="538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13"/>
          <p:cNvSpPr txBox="1"/>
          <p:nvPr>
            <p:ph idx="13" type="subTitle"/>
          </p:nvPr>
        </p:nvSpPr>
        <p:spPr>
          <a:xfrm>
            <a:off x="5997638" y="2018025"/>
            <a:ext cx="2426100" cy="538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13"/>
          <p:cNvSpPr txBox="1"/>
          <p:nvPr>
            <p:ph hasCustomPrompt="1" idx="14" type="title"/>
          </p:nvPr>
        </p:nvSpPr>
        <p:spPr>
          <a:xfrm>
            <a:off x="5997638" y="2994063"/>
            <a:ext cx="656100" cy="438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8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9" name="Google Shape;109;p13"/>
          <p:cNvSpPr txBox="1"/>
          <p:nvPr>
            <p:ph hasCustomPrompt="1" idx="15" type="title"/>
          </p:nvPr>
        </p:nvSpPr>
        <p:spPr>
          <a:xfrm>
            <a:off x="5997638" y="1142055"/>
            <a:ext cx="656100" cy="4380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8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0" name="Google Shape;110;p13"/>
          <p:cNvSpPr txBox="1"/>
          <p:nvPr>
            <p:ph idx="16" type="subTitle"/>
          </p:nvPr>
        </p:nvSpPr>
        <p:spPr>
          <a:xfrm>
            <a:off x="713225" y="1594575"/>
            <a:ext cx="2423100" cy="438900"/>
          </a:xfrm>
          <a:prstGeom prst="rect">
            <a:avLst/>
          </a:prstGeom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000">
                <a:latin typeface="Quicksand"/>
                <a:ea typeface="Quicksand"/>
                <a:cs typeface="Quicksand"/>
                <a:sym typeface="Quicksan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11" name="Google Shape;111;p13"/>
          <p:cNvSpPr txBox="1"/>
          <p:nvPr>
            <p:ph idx="17" type="subTitle"/>
          </p:nvPr>
        </p:nvSpPr>
        <p:spPr>
          <a:xfrm>
            <a:off x="713225" y="3447136"/>
            <a:ext cx="2423100" cy="428400"/>
          </a:xfrm>
          <a:prstGeom prst="rect">
            <a:avLst/>
          </a:prstGeom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000">
                <a:latin typeface="Quicksand"/>
                <a:ea typeface="Quicksand"/>
                <a:cs typeface="Quicksand"/>
                <a:sym typeface="Quicksan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12" name="Google Shape;112;p13"/>
          <p:cNvSpPr txBox="1"/>
          <p:nvPr>
            <p:ph idx="18" type="subTitle"/>
          </p:nvPr>
        </p:nvSpPr>
        <p:spPr>
          <a:xfrm>
            <a:off x="3359125" y="3447125"/>
            <a:ext cx="2423100" cy="428400"/>
          </a:xfrm>
          <a:prstGeom prst="rect">
            <a:avLst/>
          </a:prstGeom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000">
                <a:latin typeface="Quicksand"/>
                <a:ea typeface="Quicksand"/>
                <a:cs typeface="Quicksand"/>
                <a:sym typeface="Quicksan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13" name="Google Shape;113;p13"/>
          <p:cNvSpPr txBox="1"/>
          <p:nvPr>
            <p:ph idx="19" type="subTitle"/>
          </p:nvPr>
        </p:nvSpPr>
        <p:spPr>
          <a:xfrm>
            <a:off x="3359125" y="1594575"/>
            <a:ext cx="2423100" cy="438900"/>
          </a:xfrm>
          <a:prstGeom prst="rect">
            <a:avLst/>
          </a:prstGeom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000">
                <a:latin typeface="Quicksand"/>
                <a:ea typeface="Quicksand"/>
                <a:cs typeface="Quicksand"/>
                <a:sym typeface="Quicksan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14" name="Google Shape;114;p13"/>
          <p:cNvSpPr txBox="1"/>
          <p:nvPr>
            <p:ph idx="20" type="subTitle"/>
          </p:nvPr>
        </p:nvSpPr>
        <p:spPr>
          <a:xfrm>
            <a:off x="5997638" y="3447125"/>
            <a:ext cx="2423100" cy="428400"/>
          </a:xfrm>
          <a:prstGeom prst="rect">
            <a:avLst/>
          </a:prstGeom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000">
                <a:latin typeface="Quicksand"/>
                <a:ea typeface="Quicksand"/>
                <a:cs typeface="Quicksand"/>
                <a:sym typeface="Quicksan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15" name="Google Shape;115;p13"/>
          <p:cNvSpPr txBox="1"/>
          <p:nvPr>
            <p:ph idx="21" type="subTitle"/>
          </p:nvPr>
        </p:nvSpPr>
        <p:spPr>
          <a:xfrm>
            <a:off x="5997638" y="1594575"/>
            <a:ext cx="2423100" cy="438900"/>
          </a:xfrm>
          <a:prstGeom prst="rect">
            <a:avLst/>
          </a:prstGeom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000">
                <a:latin typeface="Quicksand"/>
                <a:ea typeface="Quicksand"/>
                <a:cs typeface="Quicksand"/>
                <a:sym typeface="Quicksan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cxnSp>
        <p:nvCxnSpPr>
          <p:cNvPr id="116" name="Google Shape;116;p13"/>
          <p:cNvCxnSpPr/>
          <p:nvPr/>
        </p:nvCxnSpPr>
        <p:spPr>
          <a:xfrm>
            <a:off x="382625" y="339563"/>
            <a:ext cx="38034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oval"/>
            <a:tailEnd len="med" w="med" type="none"/>
          </a:ln>
        </p:spPr>
      </p:cxnSp>
      <p:sp>
        <p:nvSpPr>
          <p:cNvPr id="117" name="Google Shape;117;p13"/>
          <p:cNvSpPr/>
          <p:nvPr/>
        </p:nvSpPr>
        <p:spPr>
          <a:xfrm>
            <a:off x="4452300" y="219875"/>
            <a:ext cx="239400" cy="239400"/>
          </a:xfrm>
          <a:prstGeom prst="star4">
            <a:avLst>
              <a:gd fmla="val 15727" name="adj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8" name="Google Shape;118;p13"/>
          <p:cNvCxnSpPr/>
          <p:nvPr/>
        </p:nvCxnSpPr>
        <p:spPr>
          <a:xfrm>
            <a:off x="4957925" y="339563"/>
            <a:ext cx="38034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119" name="Google Shape;119;p13"/>
          <p:cNvCxnSpPr/>
          <p:nvPr/>
        </p:nvCxnSpPr>
        <p:spPr>
          <a:xfrm>
            <a:off x="382650" y="4798838"/>
            <a:ext cx="38034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oval"/>
            <a:tailEnd len="med" w="med" type="none"/>
          </a:ln>
        </p:spPr>
      </p:cxnSp>
      <p:sp>
        <p:nvSpPr>
          <p:cNvPr id="120" name="Google Shape;120;p13"/>
          <p:cNvSpPr txBox="1"/>
          <p:nvPr>
            <p:ph idx="12" type="sldNum"/>
          </p:nvPr>
        </p:nvSpPr>
        <p:spPr>
          <a:xfrm>
            <a:off x="4297650" y="4602875"/>
            <a:ext cx="548700" cy="33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buNone/>
              <a:defRPr>
                <a:solidFill>
                  <a:schemeClr val="dk2"/>
                </a:solidFill>
              </a:defRPr>
            </a:lvl1pPr>
            <a:lvl2pPr lvl="1" rtl="0" algn="ctr">
              <a:buNone/>
              <a:defRPr>
                <a:solidFill>
                  <a:schemeClr val="dk2"/>
                </a:solidFill>
              </a:defRPr>
            </a:lvl2pPr>
            <a:lvl3pPr lvl="2" rtl="0" algn="ctr">
              <a:buNone/>
              <a:defRPr>
                <a:solidFill>
                  <a:schemeClr val="dk2"/>
                </a:solidFill>
              </a:defRPr>
            </a:lvl3pPr>
            <a:lvl4pPr lvl="3" rtl="0" algn="ctr">
              <a:buNone/>
              <a:defRPr>
                <a:solidFill>
                  <a:schemeClr val="dk2"/>
                </a:solidFill>
              </a:defRPr>
            </a:lvl4pPr>
            <a:lvl5pPr lvl="4" rtl="0" algn="ctr">
              <a:buNone/>
              <a:defRPr>
                <a:solidFill>
                  <a:schemeClr val="dk2"/>
                </a:solidFill>
              </a:defRPr>
            </a:lvl5pPr>
            <a:lvl6pPr lvl="5" rtl="0" algn="ctr">
              <a:buNone/>
              <a:defRPr>
                <a:solidFill>
                  <a:schemeClr val="dk2"/>
                </a:solidFill>
              </a:defRPr>
            </a:lvl6pPr>
            <a:lvl7pPr lvl="6" rtl="0" algn="ctr">
              <a:buNone/>
              <a:defRPr>
                <a:solidFill>
                  <a:schemeClr val="dk2"/>
                </a:solidFill>
              </a:defRPr>
            </a:lvl7pPr>
            <a:lvl8pPr lvl="7" rtl="0" algn="ctr">
              <a:buNone/>
              <a:defRPr>
                <a:solidFill>
                  <a:schemeClr val="dk2"/>
                </a:solidFill>
              </a:defRPr>
            </a:lvl8pPr>
            <a:lvl9pPr lvl="8" rtl="0" algn="ctr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1" name="Google Shape;121;p13"/>
          <p:cNvCxnSpPr/>
          <p:nvPr/>
        </p:nvCxnSpPr>
        <p:spPr>
          <a:xfrm>
            <a:off x="4957950" y="4798838"/>
            <a:ext cx="38034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oval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4"/>
          <p:cNvSpPr/>
          <p:nvPr/>
        </p:nvSpPr>
        <p:spPr>
          <a:xfrm>
            <a:off x="145950" y="149100"/>
            <a:ext cx="8852100" cy="4845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4" name="Google Shape;124;p14"/>
          <p:cNvCxnSpPr/>
          <p:nvPr/>
        </p:nvCxnSpPr>
        <p:spPr>
          <a:xfrm>
            <a:off x="382625" y="339563"/>
            <a:ext cx="38034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oval"/>
            <a:tailEnd len="med" w="med" type="none"/>
          </a:ln>
        </p:spPr>
      </p:cxnSp>
      <p:sp>
        <p:nvSpPr>
          <p:cNvPr id="125" name="Google Shape;125;p14"/>
          <p:cNvSpPr/>
          <p:nvPr/>
        </p:nvSpPr>
        <p:spPr>
          <a:xfrm>
            <a:off x="4452300" y="219875"/>
            <a:ext cx="239400" cy="239400"/>
          </a:xfrm>
          <a:prstGeom prst="star4">
            <a:avLst>
              <a:gd fmla="val 15727" name="adj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6" name="Google Shape;126;p14"/>
          <p:cNvCxnSpPr/>
          <p:nvPr/>
        </p:nvCxnSpPr>
        <p:spPr>
          <a:xfrm>
            <a:off x="4957925" y="339563"/>
            <a:ext cx="38034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127" name="Google Shape;127;p14"/>
          <p:cNvCxnSpPr/>
          <p:nvPr/>
        </p:nvCxnSpPr>
        <p:spPr>
          <a:xfrm>
            <a:off x="382650" y="4798838"/>
            <a:ext cx="38034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oval"/>
            <a:tailEnd len="med" w="med" type="none"/>
          </a:ln>
        </p:spPr>
      </p:cxnSp>
      <p:sp>
        <p:nvSpPr>
          <p:cNvPr id="128" name="Google Shape;128;p14"/>
          <p:cNvSpPr txBox="1"/>
          <p:nvPr>
            <p:ph idx="12" type="sldNum"/>
          </p:nvPr>
        </p:nvSpPr>
        <p:spPr>
          <a:xfrm>
            <a:off x="4297650" y="4602875"/>
            <a:ext cx="548700" cy="33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buNone/>
              <a:defRPr>
                <a:solidFill>
                  <a:schemeClr val="dk2"/>
                </a:solidFill>
              </a:defRPr>
            </a:lvl1pPr>
            <a:lvl2pPr lvl="1" rtl="0" algn="ctr">
              <a:buNone/>
              <a:defRPr>
                <a:solidFill>
                  <a:schemeClr val="dk2"/>
                </a:solidFill>
              </a:defRPr>
            </a:lvl2pPr>
            <a:lvl3pPr lvl="2" rtl="0" algn="ctr">
              <a:buNone/>
              <a:defRPr>
                <a:solidFill>
                  <a:schemeClr val="dk2"/>
                </a:solidFill>
              </a:defRPr>
            </a:lvl3pPr>
            <a:lvl4pPr lvl="3" rtl="0" algn="ctr">
              <a:buNone/>
              <a:defRPr>
                <a:solidFill>
                  <a:schemeClr val="dk2"/>
                </a:solidFill>
              </a:defRPr>
            </a:lvl4pPr>
            <a:lvl5pPr lvl="4" rtl="0" algn="ctr">
              <a:buNone/>
              <a:defRPr>
                <a:solidFill>
                  <a:schemeClr val="dk2"/>
                </a:solidFill>
              </a:defRPr>
            </a:lvl5pPr>
            <a:lvl6pPr lvl="5" rtl="0" algn="ctr">
              <a:buNone/>
              <a:defRPr>
                <a:solidFill>
                  <a:schemeClr val="dk2"/>
                </a:solidFill>
              </a:defRPr>
            </a:lvl6pPr>
            <a:lvl7pPr lvl="6" rtl="0" algn="ctr">
              <a:buNone/>
              <a:defRPr>
                <a:solidFill>
                  <a:schemeClr val="dk2"/>
                </a:solidFill>
              </a:defRPr>
            </a:lvl7pPr>
            <a:lvl8pPr lvl="7" rtl="0" algn="ctr">
              <a:buNone/>
              <a:defRPr>
                <a:solidFill>
                  <a:schemeClr val="dk2"/>
                </a:solidFill>
              </a:defRPr>
            </a:lvl8pPr>
            <a:lvl9pPr lvl="8" rtl="0" algn="ctr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9" name="Google Shape;129;p14"/>
          <p:cNvCxnSpPr/>
          <p:nvPr/>
        </p:nvCxnSpPr>
        <p:spPr>
          <a:xfrm>
            <a:off x="4957950" y="4798838"/>
            <a:ext cx="38034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130" name="Google Shape;130;p14"/>
          <p:cNvSpPr txBox="1"/>
          <p:nvPr>
            <p:ph type="title"/>
          </p:nvPr>
        </p:nvSpPr>
        <p:spPr>
          <a:xfrm>
            <a:off x="969900" y="3387600"/>
            <a:ext cx="7204200" cy="531900"/>
          </a:xfrm>
          <a:prstGeom prst="rect">
            <a:avLst/>
          </a:prstGeom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31" name="Google Shape;131;p14"/>
          <p:cNvSpPr txBox="1"/>
          <p:nvPr>
            <p:ph idx="1" type="subTitle"/>
          </p:nvPr>
        </p:nvSpPr>
        <p:spPr>
          <a:xfrm>
            <a:off x="969900" y="1312625"/>
            <a:ext cx="7204200" cy="147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9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5"/>
          <p:cNvSpPr/>
          <p:nvPr/>
        </p:nvSpPr>
        <p:spPr>
          <a:xfrm>
            <a:off x="145950" y="149100"/>
            <a:ext cx="8852100" cy="4845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4" name="Google Shape;134;p15"/>
          <p:cNvCxnSpPr/>
          <p:nvPr/>
        </p:nvCxnSpPr>
        <p:spPr>
          <a:xfrm>
            <a:off x="382625" y="339563"/>
            <a:ext cx="38034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oval"/>
            <a:tailEnd len="med" w="med" type="none"/>
          </a:ln>
        </p:spPr>
      </p:cxnSp>
      <p:sp>
        <p:nvSpPr>
          <p:cNvPr id="135" name="Google Shape;135;p15"/>
          <p:cNvSpPr/>
          <p:nvPr/>
        </p:nvSpPr>
        <p:spPr>
          <a:xfrm>
            <a:off x="4452300" y="219875"/>
            <a:ext cx="239400" cy="239400"/>
          </a:xfrm>
          <a:prstGeom prst="star4">
            <a:avLst>
              <a:gd fmla="val 15727" name="adj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6" name="Google Shape;136;p15"/>
          <p:cNvCxnSpPr/>
          <p:nvPr/>
        </p:nvCxnSpPr>
        <p:spPr>
          <a:xfrm>
            <a:off x="4957925" y="339563"/>
            <a:ext cx="38034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137" name="Google Shape;137;p15"/>
          <p:cNvCxnSpPr/>
          <p:nvPr/>
        </p:nvCxnSpPr>
        <p:spPr>
          <a:xfrm>
            <a:off x="382650" y="4798838"/>
            <a:ext cx="38034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oval"/>
            <a:tailEnd len="med" w="med" type="none"/>
          </a:ln>
        </p:spPr>
      </p:cxnSp>
      <p:sp>
        <p:nvSpPr>
          <p:cNvPr id="138" name="Google Shape;138;p15"/>
          <p:cNvSpPr txBox="1"/>
          <p:nvPr>
            <p:ph idx="12" type="sldNum"/>
          </p:nvPr>
        </p:nvSpPr>
        <p:spPr>
          <a:xfrm>
            <a:off x="4297650" y="4602875"/>
            <a:ext cx="548700" cy="33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buNone/>
              <a:defRPr>
                <a:solidFill>
                  <a:schemeClr val="dk2"/>
                </a:solidFill>
              </a:defRPr>
            </a:lvl1pPr>
            <a:lvl2pPr lvl="1" rtl="0" algn="ctr">
              <a:buNone/>
              <a:defRPr>
                <a:solidFill>
                  <a:schemeClr val="dk2"/>
                </a:solidFill>
              </a:defRPr>
            </a:lvl2pPr>
            <a:lvl3pPr lvl="2" rtl="0" algn="ctr">
              <a:buNone/>
              <a:defRPr>
                <a:solidFill>
                  <a:schemeClr val="dk2"/>
                </a:solidFill>
              </a:defRPr>
            </a:lvl3pPr>
            <a:lvl4pPr lvl="3" rtl="0" algn="ctr">
              <a:buNone/>
              <a:defRPr>
                <a:solidFill>
                  <a:schemeClr val="dk2"/>
                </a:solidFill>
              </a:defRPr>
            </a:lvl4pPr>
            <a:lvl5pPr lvl="4" rtl="0" algn="ctr">
              <a:buNone/>
              <a:defRPr>
                <a:solidFill>
                  <a:schemeClr val="dk2"/>
                </a:solidFill>
              </a:defRPr>
            </a:lvl5pPr>
            <a:lvl6pPr lvl="5" rtl="0" algn="ctr">
              <a:buNone/>
              <a:defRPr>
                <a:solidFill>
                  <a:schemeClr val="dk2"/>
                </a:solidFill>
              </a:defRPr>
            </a:lvl6pPr>
            <a:lvl7pPr lvl="6" rtl="0" algn="ctr">
              <a:buNone/>
              <a:defRPr>
                <a:solidFill>
                  <a:schemeClr val="dk2"/>
                </a:solidFill>
              </a:defRPr>
            </a:lvl7pPr>
            <a:lvl8pPr lvl="7" rtl="0" algn="ctr">
              <a:buNone/>
              <a:defRPr>
                <a:solidFill>
                  <a:schemeClr val="dk2"/>
                </a:solidFill>
              </a:defRPr>
            </a:lvl8pPr>
            <a:lvl9pPr lvl="8" rtl="0" algn="ctr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39" name="Google Shape;139;p15"/>
          <p:cNvCxnSpPr/>
          <p:nvPr/>
        </p:nvCxnSpPr>
        <p:spPr>
          <a:xfrm>
            <a:off x="4957950" y="4798838"/>
            <a:ext cx="38034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140" name="Google Shape;140;p15"/>
          <p:cNvSpPr txBox="1"/>
          <p:nvPr>
            <p:ph type="title"/>
          </p:nvPr>
        </p:nvSpPr>
        <p:spPr>
          <a:xfrm>
            <a:off x="720000" y="1148563"/>
            <a:ext cx="3944700" cy="160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41" name="Google Shape;141;p15"/>
          <p:cNvSpPr txBox="1"/>
          <p:nvPr>
            <p:ph idx="1" type="subTitle"/>
          </p:nvPr>
        </p:nvSpPr>
        <p:spPr>
          <a:xfrm>
            <a:off x="720000" y="2878638"/>
            <a:ext cx="3944700" cy="111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p15"/>
          <p:cNvSpPr/>
          <p:nvPr>
            <p:ph idx="2" type="pic"/>
          </p:nvPr>
        </p:nvSpPr>
        <p:spPr>
          <a:xfrm>
            <a:off x="5149825" y="691038"/>
            <a:ext cx="3070800" cy="3761400"/>
          </a:xfrm>
          <a:prstGeom prst="ellipse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4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6"/>
          <p:cNvSpPr/>
          <p:nvPr/>
        </p:nvSpPr>
        <p:spPr>
          <a:xfrm>
            <a:off x="145950" y="149100"/>
            <a:ext cx="8852100" cy="4845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5" name="Google Shape;145;p16"/>
          <p:cNvCxnSpPr/>
          <p:nvPr/>
        </p:nvCxnSpPr>
        <p:spPr>
          <a:xfrm>
            <a:off x="382625" y="339563"/>
            <a:ext cx="38034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oval"/>
            <a:tailEnd len="med" w="med" type="none"/>
          </a:ln>
        </p:spPr>
      </p:cxnSp>
      <p:sp>
        <p:nvSpPr>
          <p:cNvPr id="146" name="Google Shape;146;p16"/>
          <p:cNvSpPr/>
          <p:nvPr/>
        </p:nvSpPr>
        <p:spPr>
          <a:xfrm>
            <a:off x="4452300" y="219875"/>
            <a:ext cx="239400" cy="239400"/>
          </a:xfrm>
          <a:prstGeom prst="star4">
            <a:avLst>
              <a:gd fmla="val 15727" name="adj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7" name="Google Shape;147;p16"/>
          <p:cNvCxnSpPr/>
          <p:nvPr/>
        </p:nvCxnSpPr>
        <p:spPr>
          <a:xfrm>
            <a:off x="4957925" y="339563"/>
            <a:ext cx="38034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148" name="Google Shape;148;p16"/>
          <p:cNvCxnSpPr/>
          <p:nvPr/>
        </p:nvCxnSpPr>
        <p:spPr>
          <a:xfrm>
            <a:off x="382650" y="4798838"/>
            <a:ext cx="38034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oval"/>
            <a:tailEnd len="med" w="med" type="none"/>
          </a:ln>
        </p:spPr>
      </p:cxnSp>
      <p:sp>
        <p:nvSpPr>
          <p:cNvPr id="149" name="Google Shape;149;p16"/>
          <p:cNvSpPr txBox="1"/>
          <p:nvPr>
            <p:ph idx="12" type="sldNum"/>
          </p:nvPr>
        </p:nvSpPr>
        <p:spPr>
          <a:xfrm>
            <a:off x="4297650" y="4602875"/>
            <a:ext cx="548700" cy="33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buNone/>
              <a:defRPr>
                <a:solidFill>
                  <a:schemeClr val="dk2"/>
                </a:solidFill>
              </a:defRPr>
            </a:lvl1pPr>
            <a:lvl2pPr lvl="1" rtl="0" algn="ctr">
              <a:buNone/>
              <a:defRPr>
                <a:solidFill>
                  <a:schemeClr val="dk2"/>
                </a:solidFill>
              </a:defRPr>
            </a:lvl2pPr>
            <a:lvl3pPr lvl="2" rtl="0" algn="ctr">
              <a:buNone/>
              <a:defRPr>
                <a:solidFill>
                  <a:schemeClr val="dk2"/>
                </a:solidFill>
              </a:defRPr>
            </a:lvl3pPr>
            <a:lvl4pPr lvl="3" rtl="0" algn="ctr">
              <a:buNone/>
              <a:defRPr>
                <a:solidFill>
                  <a:schemeClr val="dk2"/>
                </a:solidFill>
              </a:defRPr>
            </a:lvl4pPr>
            <a:lvl5pPr lvl="4" rtl="0" algn="ctr">
              <a:buNone/>
              <a:defRPr>
                <a:solidFill>
                  <a:schemeClr val="dk2"/>
                </a:solidFill>
              </a:defRPr>
            </a:lvl5pPr>
            <a:lvl6pPr lvl="5" rtl="0" algn="ctr">
              <a:buNone/>
              <a:defRPr>
                <a:solidFill>
                  <a:schemeClr val="dk2"/>
                </a:solidFill>
              </a:defRPr>
            </a:lvl6pPr>
            <a:lvl7pPr lvl="6" rtl="0" algn="ctr">
              <a:buNone/>
              <a:defRPr>
                <a:solidFill>
                  <a:schemeClr val="dk2"/>
                </a:solidFill>
              </a:defRPr>
            </a:lvl7pPr>
            <a:lvl8pPr lvl="7" rtl="0" algn="ctr">
              <a:buNone/>
              <a:defRPr>
                <a:solidFill>
                  <a:schemeClr val="dk2"/>
                </a:solidFill>
              </a:defRPr>
            </a:lvl8pPr>
            <a:lvl9pPr lvl="8" rtl="0" algn="ctr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0" name="Google Shape;150;p16"/>
          <p:cNvCxnSpPr/>
          <p:nvPr/>
        </p:nvCxnSpPr>
        <p:spPr>
          <a:xfrm>
            <a:off x="4957950" y="4798838"/>
            <a:ext cx="38034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151" name="Google Shape;151;p16"/>
          <p:cNvSpPr txBox="1"/>
          <p:nvPr>
            <p:ph type="title"/>
          </p:nvPr>
        </p:nvSpPr>
        <p:spPr>
          <a:xfrm>
            <a:off x="720000" y="1568400"/>
            <a:ext cx="2891400" cy="70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52" name="Google Shape;152;p16"/>
          <p:cNvSpPr txBox="1"/>
          <p:nvPr>
            <p:ph idx="1" type="subTitle"/>
          </p:nvPr>
        </p:nvSpPr>
        <p:spPr>
          <a:xfrm>
            <a:off x="720000" y="2268888"/>
            <a:ext cx="2891400" cy="13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7"/>
          <p:cNvSpPr/>
          <p:nvPr/>
        </p:nvSpPr>
        <p:spPr>
          <a:xfrm>
            <a:off x="145950" y="149100"/>
            <a:ext cx="8852100" cy="4845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5" name="Google Shape;155;p17"/>
          <p:cNvCxnSpPr/>
          <p:nvPr/>
        </p:nvCxnSpPr>
        <p:spPr>
          <a:xfrm>
            <a:off x="382625" y="339563"/>
            <a:ext cx="38034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oval"/>
            <a:tailEnd len="med" w="med" type="none"/>
          </a:ln>
        </p:spPr>
      </p:cxnSp>
      <p:sp>
        <p:nvSpPr>
          <p:cNvPr id="156" name="Google Shape;156;p17"/>
          <p:cNvSpPr/>
          <p:nvPr/>
        </p:nvSpPr>
        <p:spPr>
          <a:xfrm>
            <a:off x="4452300" y="219875"/>
            <a:ext cx="239400" cy="239400"/>
          </a:xfrm>
          <a:prstGeom prst="star4">
            <a:avLst>
              <a:gd fmla="val 15727" name="adj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7" name="Google Shape;157;p17"/>
          <p:cNvCxnSpPr/>
          <p:nvPr/>
        </p:nvCxnSpPr>
        <p:spPr>
          <a:xfrm>
            <a:off x="4957925" y="339563"/>
            <a:ext cx="38034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158" name="Google Shape;158;p17"/>
          <p:cNvCxnSpPr/>
          <p:nvPr/>
        </p:nvCxnSpPr>
        <p:spPr>
          <a:xfrm>
            <a:off x="382650" y="4798838"/>
            <a:ext cx="38034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oval"/>
            <a:tailEnd len="med" w="med" type="none"/>
          </a:ln>
        </p:spPr>
      </p:cxnSp>
      <p:sp>
        <p:nvSpPr>
          <p:cNvPr id="159" name="Google Shape;159;p17"/>
          <p:cNvSpPr txBox="1"/>
          <p:nvPr>
            <p:ph idx="12" type="sldNum"/>
          </p:nvPr>
        </p:nvSpPr>
        <p:spPr>
          <a:xfrm>
            <a:off x="4297650" y="4602875"/>
            <a:ext cx="548700" cy="33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buNone/>
              <a:defRPr>
                <a:solidFill>
                  <a:schemeClr val="dk2"/>
                </a:solidFill>
              </a:defRPr>
            </a:lvl1pPr>
            <a:lvl2pPr lvl="1" rtl="0" algn="ctr">
              <a:buNone/>
              <a:defRPr>
                <a:solidFill>
                  <a:schemeClr val="dk2"/>
                </a:solidFill>
              </a:defRPr>
            </a:lvl2pPr>
            <a:lvl3pPr lvl="2" rtl="0" algn="ctr">
              <a:buNone/>
              <a:defRPr>
                <a:solidFill>
                  <a:schemeClr val="dk2"/>
                </a:solidFill>
              </a:defRPr>
            </a:lvl3pPr>
            <a:lvl4pPr lvl="3" rtl="0" algn="ctr">
              <a:buNone/>
              <a:defRPr>
                <a:solidFill>
                  <a:schemeClr val="dk2"/>
                </a:solidFill>
              </a:defRPr>
            </a:lvl4pPr>
            <a:lvl5pPr lvl="4" rtl="0" algn="ctr">
              <a:buNone/>
              <a:defRPr>
                <a:solidFill>
                  <a:schemeClr val="dk2"/>
                </a:solidFill>
              </a:defRPr>
            </a:lvl5pPr>
            <a:lvl6pPr lvl="5" rtl="0" algn="ctr">
              <a:buNone/>
              <a:defRPr>
                <a:solidFill>
                  <a:schemeClr val="dk2"/>
                </a:solidFill>
              </a:defRPr>
            </a:lvl6pPr>
            <a:lvl7pPr lvl="6" rtl="0" algn="ctr">
              <a:buNone/>
              <a:defRPr>
                <a:solidFill>
                  <a:schemeClr val="dk2"/>
                </a:solidFill>
              </a:defRPr>
            </a:lvl7pPr>
            <a:lvl8pPr lvl="7" rtl="0" algn="ctr">
              <a:buNone/>
              <a:defRPr>
                <a:solidFill>
                  <a:schemeClr val="dk2"/>
                </a:solidFill>
              </a:defRPr>
            </a:lvl8pPr>
            <a:lvl9pPr lvl="8" rtl="0" algn="ctr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0" name="Google Shape;160;p17"/>
          <p:cNvCxnSpPr/>
          <p:nvPr/>
        </p:nvCxnSpPr>
        <p:spPr>
          <a:xfrm>
            <a:off x="4957950" y="4798838"/>
            <a:ext cx="38034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161" name="Google Shape;161;p1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62" name="Google Shape;162;p17"/>
          <p:cNvSpPr txBox="1"/>
          <p:nvPr>
            <p:ph idx="1" type="subTitle"/>
          </p:nvPr>
        </p:nvSpPr>
        <p:spPr>
          <a:xfrm>
            <a:off x="937625" y="3071250"/>
            <a:ext cx="2175300" cy="8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63" name="Google Shape;163;p17"/>
          <p:cNvSpPr txBox="1"/>
          <p:nvPr>
            <p:ph idx="2" type="subTitle"/>
          </p:nvPr>
        </p:nvSpPr>
        <p:spPr>
          <a:xfrm>
            <a:off x="3484346" y="3071250"/>
            <a:ext cx="2175300" cy="8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64" name="Google Shape;164;p17"/>
          <p:cNvSpPr txBox="1"/>
          <p:nvPr>
            <p:ph idx="3" type="subTitle"/>
          </p:nvPr>
        </p:nvSpPr>
        <p:spPr>
          <a:xfrm>
            <a:off x="6031074" y="3071250"/>
            <a:ext cx="2175300" cy="8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65" name="Google Shape;165;p17"/>
          <p:cNvSpPr txBox="1"/>
          <p:nvPr>
            <p:ph idx="4" type="subTitle"/>
          </p:nvPr>
        </p:nvSpPr>
        <p:spPr>
          <a:xfrm>
            <a:off x="937625" y="2690250"/>
            <a:ext cx="2175300" cy="365700"/>
          </a:xfrm>
          <a:prstGeom prst="rect">
            <a:avLst/>
          </a:prstGeom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b="1" sz="20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66" name="Google Shape;166;p17"/>
          <p:cNvSpPr txBox="1"/>
          <p:nvPr>
            <p:ph idx="5" type="subTitle"/>
          </p:nvPr>
        </p:nvSpPr>
        <p:spPr>
          <a:xfrm>
            <a:off x="3484347" y="2690250"/>
            <a:ext cx="2175300" cy="365700"/>
          </a:xfrm>
          <a:prstGeom prst="rect">
            <a:avLst/>
          </a:prstGeom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b="1" sz="20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67" name="Google Shape;167;p17"/>
          <p:cNvSpPr txBox="1"/>
          <p:nvPr>
            <p:ph idx="6" type="subTitle"/>
          </p:nvPr>
        </p:nvSpPr>
        <p:spPr>
          <a:xfrm>
            <a:off x="6031075" y="2690250"/>
            <a:ext cx="2175300" cy="365700"/>
          </a:xfrm>
          <a:prstGeom prst="rect">
            <a:avLst/>
          </a:prstGeom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b="1" sz="20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6_1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8"/>
          <p:cNvSpPr/>
          <p:nvPr/>
        </p:nvSpPr>
        <p:spPr>
          <a:xfrm>
            <a:off x="145950" y="149100"/>
            <a:ext cx="8852100" cy="4845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70" name="Google Shape;170;p18"/>
          <p:cNvCxnSpPr/>
          <p:nvPr/>
        </p:nvCxnSpPr>
        <p:spPr>
          <a:xfrm>
            <a:off x="382625" y="339563"/>
            <a:ext cx="38034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oval"/>
            <a:tailEnd len="med" w="med" type="none"/>
          </a:ln>
        </p:spPr>
      </p:cxnSp>
      <p:sp>
        <p:nvSpPr>
          <p:cNvPr id="171" name="Google Shape;171;p18"/>
          <p:cNvSpPr/>
          <p:nvPr/>
        </p:nvSpPr>
        <p:spPr>
          <a:xfrm>
            <a:off x="4452300" y="219875"/>
            <a:ext cx="239400" cy="239400"/>
          </a:xfrm>
          <a:prstGeom prst="star4">
            <a:avLst>
              <a:gd fmla="val 15727" name="adj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72" name="Google Shape;172;p18"/>
          <p:cNvCxnSpPr/>
          <p:nvPr/>
        </p:nvCxnSpPr>
        <p:spPr>
          <a:xfrm>
            <a:off x="4957925" y="339563"/>
            <a:ext cx="38034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173" name="Google Shape;173;p18"/>
          <p:cNvCxnSpPr/>
          <p:nvPr/>
        </p:nvCxnSpPr>
        <p:spPr>
          <a:xfrm>
            <a:off x="382650" y="4798838"/>
            <a:ext cx="38034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oval"/>
            <a:tailEnd len="med" w="med" type="none"/>
          </a:ln>
        </p:spPr>
      </p:cxnSp>
      <p:sp>
        <p:nvSpPr>
          <p:cNvPr id="174" name="Google Shape;174;p18"/>
          <p:cNvSpPr txBox="1"/>
          <p:nvPr>
            <p:ph idx="12" type="sldNum"/>
          </p:nvPr>
        </p:nvSpPr>
        <p:spPr>
          <a:xfrm>
            <a:off x="4297650" y="4602875"/>
            <a:ext cx="548700" cy="33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buNone/>
              <a:defRPr>
                <a:solidFill>
                  <a:schemeClr val="dk2"/>
                </a:solidFill>
              </a:defRPr>
            </a:lvl1pPr>
            <a:lvl2pPr lvl="1" rtl="0" algn="ctr">
              <a:buNone/>
              <a:defRPr>
                <a:solidFill>
                  <a:schemeClr val="dk2"/>
                </a:solidFill>
              </a:defRPr>
            </a:lvl2pPr>
            <a:lvl3pPr lvl="2" rtl="0" algn="ctr">
              <a:buNone/>
              <a:defRPr>
                <a:solidFill>
                  <a:schemeClr val="dk2"/>
                </a:solidFill>
              </a:defRPr>
            </a:lvl3pPr>
            <a:lvl4pPr lvl="3" rtl="0" algn="ctr">
              <a:buNone/>
              <a:defRPr>
                <a:solidFill>
                  <a:schemeClr val="dk2"/>
                </a:solidFill>
              </a:defRPr>
            </a:lvl4pPr>
            <a:lvl5pPr lvl="4" rtl="0" algn="ctr">
              <a:buNone/>
              <a:defRPr>
                <a:solidFill>
                  <a:schemeClr val="dk2"/>
                </a:solidFill>
              </a:defRPr>
            </a:lvl5pPr>
            <a:lvl6pPr lvl="5" rtl="0" algn="ctr">
              <a:buNone/>
              <a:defRPr>
                <a:solidFill>
                  <a:schemeClr val="dk2"/>
                </a:solidFill>
              </a:defRPr>
            </a:lvl6pPr>
            <a:lvl7pPr lvl="6" rtl="0" algn="ctr">
              <a:buNone/>
              <a:defRPr>
                <a:solidFill>
                  <a:schemeClr val="dk2"/>
                </a:solidFill>
              </a:defRPr>
            </a:lvl7pPr>
            <a:lvl8pPr lvl="7" rtl="0" algn="ctr">
              <a:buNone/>
              <a:defRPr>
                <a:solidFill>
                  <a:schemeClr val="dk2"/>
                </a:solidFill>
              </a:defRPr>
            </a:lvl8pPr>
            <a:lvl9pPr lvl="8" rtl="0" algn="ctr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75" name="Google Shape;175;p18"/>
          <p:cNvCxnSpPr/>
          <p:nvPr/>
        </p:nvCxnSpPr>
        <p:spPr>
          <a:xfrm>
            <a:off x="4957950" y="4798838"/>
            <a:ext cx="38034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176" name="Google Shape;176;p1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77" name="Google Shape;177;p18"/>
          <p:cNvSpPr txBox="1"/>
          <p:nvPr>
            <p:ph idx="1" type="subTitle"/>
          </p:nvPr>
        </p:nvSpPr>
        <p:spPr>
          <a:xfrm>
            <a:off x="720025" y="1610942"/>
            <a:ext cx="7704000" cy="53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78" name="Google Shape;178;p18"/>
          <p:cNvSpPr txBox="1"/>
          <p:nvPr>
            <p:ph idx="2" type="subTitle"/>
          </p:nvPr>
        </p:nvSpPr>
        <p:spPr>
          <a:xfrm>
            <a:off x="720025" y="2731125"/>
            <a:ext cx="77040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79" name="Google Shape;179;p18"/>
          <p:cNvSpPr txBox="1"/>
          <p:nvPr>
            <p:ph idx="3" type="subTitle"/>
          </p:nvPr>
        </p:nvSpPr>
        <p:spPr>
          <a:xfrm>
            <a:off x="720025" y="3851625"/>
            <a:ext cx="77040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80" name="Google Shape;180;p18"/>
          <p:cNvSpPr txBox="1"/>
          <p:nvPr>
            <p:ph idx="4" type="subTitle"/>
          </p:nvPr>
        </p:nvSpPr>
        <p:spPr>
          <a:xfrm>
            <a:off x="720025" y="1241274"/>
            <a:ext cx="7704000" cy="393600"/>
          </a:xfrm>
          <a:prstGeom prst="rect">
            <a:avLst/>
          </a:prstGeom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0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81" name="Google Shape;181;p18"/>
          <p:cNvSpPr txBox="1"/>
          <p:nvPr>
            <p:ph idx="5" type="subTitle"/>
          </p:nvPr>
        </p:nvSpPr>
        <p:spPr>
          <a:xfrm>
            <a:off x="720025" y="2350125"/>
            <a:ext cx="7704000" cy="393600"/>
          </a:xfrm>
          <a:prstGeom prst="rect">
            <a:avLst/>
          </a:prstGeom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0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82" name="Google Shape;182;p18"/>
          <p:cNvSpPr txBox="1"/>
          <p:nvPr>
            <p:ph idx="6" type="subTitle"/>
          </p:nvPr>
        </p:nvSpPr>
        <p:spPr>
          <a:xfrm>
            <a:off x="720025" y="3470625"/>
            <a:ext cx="7704000" cy="393600"/>
          </a:xfrm>
          <a:prstGeom prst="rect">
            <a:avLst/>
          </a:prstGeom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0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CUSTOM_6_1_1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9"/>
          <p:cNvSpPr/>
          <p:nvPr/>
        </p:nvSpPr>
        <p:spPr>
          <a:xfrm>
            <a:off x="145950" y="149100"/>
            <a:ext cx="8852100" cy="4845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85" name="Google Shape;185;p19"/>
          <p:cNvCxnSpPr/>
          <p:nvPr/>
        </p:nvCxnSpPr>
        <p:spPr>
          <a:xfrm>
            <a:off x="382625" y="339563"/>
            <a:ext cx="38034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oval"/>
            <a:tailEnd len="med" w="med" type="none"/>
          </a:ln>
        </p:spPr>
      </p:cxnSp>
      <p:sp>
        <p:nvSpPr>
          <p:cNvPr id="186" name="Google Shape;186;p19"/>
          <p:cNvSpPr/>
          <p:nvPr/>
        </p:nvSpPr>
        <p:spPr>
          <a:xfrm>
            <a:off x="4452300" y="219875"/>
            <a:ext cx="239400" cy="239400"/>
          </a:xfrm>
          <a:prstGeom prst="star4">
            <a:avLst>
              <a:gd fmla="val 15727" name="adj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87" name="Google Shape;187;p19"/>
          <p:cNvCxnSpPr/>
          <p:nvPr/>
        </p:nvCxnSpPr>
        <p:spPr>
          <a:xfrm>
            <a:off x="4957925" y="339563"/>
            <a:ext cx="38034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188" name="Google Shape;188;p19"/>
          <p:cNvCxnSpPr/>
          <p:nvPr/>
        </p:nvCxnSpPr>
        <p:spPr>
          <a:xfrm>
            <a:off x="382650" y="4798838"/>
            <a:ext cx="38034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oval"/>
            <a:tailEnd len="med" w="med" type="none"/>
          </a:ln>
        </p:spPr>
      </p:cxnSp>
      <p:sp>
        <p:nvSpPr>
          <p:cNvPr id="189" name="Google Shape;189;p19"/>
          <p:cNvSpPr txBox="1"/>
          <p:nvPr>
            <p:ph idx="12" type="sldNum"/>
          </p:nvPr>
        </p:nvSpPr>
        <p:spPr>
          <a:xfrm>
            <a:off x="4297650" y="4602875"/>
            <a:ext cx="548700" cy="33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buNone/>
              <a:defRPr>
                <a:solidFill>
                  <a:schemeClr val="dk2"/>
                </a:solidFill>
              </a:defRPr>
            </a:lvl1pPr>
            <a:lvl2pPr lvl="1" rtl="0" algn="ctr">
              <a:buNone/>
              <a:defRPr>
                <a:solidFill>
                  <a:schemeClr val="dk2"/>
                </a:solidFill>
              </a:defRPr>
            </a:lvl2pPr>
            <a:lvl3pPr lvl="2" rtl="0" algn="ctr">
              <a:buNone/>
              <a:defRPr>
                <a:solidFill>
                  <a:schemeClr val="dk2"/>
                </a:solidFill>
              </a:defRPr>
            </a:lvl3pPr>
            <a:lvl4pPr lvl="3" rtl="0" algn="ctr">
              <a:buNone/>
              <a:defRPr>
                <a:solidFill>
                  <a:schemeClr val="dk2"/>
                </a:solidFill>
              </a:defRPr>
            </a:lvl4pPr>
            <a:lvl5pPr lvl="4" rtl="0" algn="ctr">
              <a:buNone/>
              <a:defRPr>
                <a:solidFill>
                  <a:schemeClr val="dk2"/>
                </a:solidFill>
              </a:defRPr>
            </a:lvl5pPr>
            <a:lvl6pPr lvl="5" rtl="0" algn="ctr">
              <a:buNone/>
              <a:defRPr>
                <a:solidFill>
                  <a:schemeClr val="dk2"/>
                </a:solidFill>
              </a:defRPr>
            </a:lvl6pPr>
            <a:lvl7pPr lvl="6" rtl="0" algn="ctr">
              <a:buNone/>
              <a:defRPr>
                <a:solidFill>
                  <a:schemeClr val="dk2"/>
                </a:solidFill>
              </a:defRPr>
            </a:lvl7pPr>
            <a:lvl8pPr lvl="7" rtl="0" algn="ctr">
              <a:buNone/>
              <a:defRPr>
                <a:solidFill>
                  <a:schemeClr val="dk2"/>
                </a:solidFill>
              </a:defRPr>
            </a:lvl8pPr>
            <a:lvl9pPr lvl="8" rtl="0" algn="ctr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90" name="Google Shape;190;p19"/>
          <p:cNvCxnSpPr/>
          <p:nvPr/>
        </p:nvCxnSpPr>
        <p:spPr>
          <a:xfrm>
            <a:off x="4957950" y="4798838"/>
            <a:ext cx="38034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191" name="Google Shape;191;p1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92" name="Google Shape;192;p19"/>
          <p:cNvSpPr txBox="1"/>
          <p:nvPr>
            <p:ph idx="1" type="subTitle"/>
          </p:nvPr>
        </p:nvSpPr>
        <p:spPr>
          <a:xfrm>
            <a:off x="1381625" y="1718025"/>
            <a:ext cx="70425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93" name="Google Shape;193;p19"/>
          <p:cNvSpPr txBox="1"/>
          <p:nvPr>
            <p:ph idx="2" type="subTitle"/>
          </p:nvPr>
        </p:nvSpPr>
        <p:spPr>
          <a:xfrm>
            <a:off x="1381635" y="2861025"/>
            <a:ext cx="70425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94" name="Google Shape;194;p19"/>
          <p:cNvSpPr txBox="1"/>
          <p:nvPr>
            <p:ph idx="3" type="subTitle"/>
          </p:nvPr>
        </p:nvSpPr>
        <p:spPr>
          <a:xfrm>
            <a:off x="1381635" y="4004025"/>
            <a:ext cx="70425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95" name="Google Shape;195;p19"/>
          <p:cNvSpPr txBox="1"/>
          <p:nvPr>
            <p:ph idx="4" type="subTitle"/>
          </p:nvPr>
        </p:nvSpPr>
        <p:spPr>
          <a:xfrm>
            <a:off x="1381625" y="1406025"/>
            <a:ext cx="7042500" cy="333600"/>
          </a:xfrm>
          <a:prstGeom prst="rect">
            <a:avLst/>
          </a:prstGeom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b="1" sz="20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96" name="Google Shape;196;p19"/>
          <p:cNvSpPr txBox="1"/>
          <p:nvPr>
            <p:ph idx="5" type="subTitle"/>
          </p:nvPr>
        </p:nvSpPr>
        <p:spPr>
          <a:xfrm>
            <a:off x="1381625" y="2526575"/>
            <a:ext cx="7042500" cy="333600"/>
          </a:xfrm>
          <a:prstGeom prst="rect">
            <a:avLst/>
          </a:prstGeom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b="1" sz="20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97" name="Google Shape;197;p19"/>
          <p:cNvSpPr txBox="1"/>
          <p:nvPr>
            <p:ph idx="6" type="subTitle"/>
          </p:nvPr>
        </p:nvSpPr>
        <p:spPr>
          <a:xfrm>
            <a:off x="1381625" y="3647125"/>
            <a:ext cx="7042500" cy="333600"/>
          </a:xfrm>
          <a:prstGeom prst="rect">
            <a:avLst/>
          </a:prstGeom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b="1" sz="20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0"/>
          <p:cNvSpPr/>
          <p:nvPr/>
        </p:nvSpPr>
        <p:spPr>
          <a:xfrm>
            <a:off x="145950" y="149100"/>
            <a:ext cx="8852100" cy="4845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00" name="Google Shape;200;p20"/>
          <p:cNvCxnSpPr/>
          <p:nvPr/>
        </p:nvCxnSpPr>
        <p:spPr>
          <a:xfrm>
            <a:off x="382625" y="339563"/>
            <a:ext cx="38034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oval"/>
            <a:tailEnd len="med" w="med" type="none"/>
          </a:ln>
        </p:spPr>
      </p:cxnSp>
      <p:sp>
        <p:nvSpPr>
          <p:cNvPr id="201" name="Google Shape;201;p20"/>
          <p:cNvSpPr/>
          <p:nvPr/>
        </p:nvSpPr>
        <p:spPr>
          <a:xfrm>
            <a:off x="4452300" y="219875"/>
            <a:ext cx="239400" cy="239400"/>
          </a:xfrm>
          <a:prstGeom prst="star4">
            <a:avLst>
              <a:gd fmla="val 15727" name="adj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02" name="Google Shape;202;p20"/>
          <p:cNvCxnSpPr/>
          <p:nvPr/>
        </p:nvCxnSpPr>
        <p:spPr>
          <a:xfrm>
            <a:off x="4957925" y="339563"/>
            <a:ext cx="38034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203" name="Google Shape;203;p20"/>
          <p:cNvCxnSpPr/>
          <p:nvPr/>
        </p:nvCxnSpPr>
        <p:spPr>
          <a:xfrm>
            <a:off x="382650" y="4798838"/>
            <a:ext cx="38034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oval"/>
            <a:tailEnd len="med" w="med" type="none"/>
          </a:ln>
        </p:spPr>
      </p:cxnSp>
      <p:sp>
        <p:nvSpPr>
          <p:cNvPr id="204" name="Google Shape;204;p20"/>
          <p:cNvSpPr txBox="1"/>
          <p:nvPr>
            <p:ph idx="12" type="sldNum"/>
          </p:nvPr>
        </p:nvSpPr>
        <p:spPr>
          <a:xfrm>
            <a:off x="4297650" y="4602875"/>
            <a:ext cx="548700" cy="33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buNone/>
              <a:defRPr>
                <a:solidFill>
                  <a:schemeClr val="dk2"/>
                </a:solidFill>
              </a:defRPr>
            </a:lvl1pPr>
            <a:lvl2pPr lvl="1" rtl="0" algn="ctr">
              <a:buNone/>
              <a:defRPr>
                <a:solidFill>
                  <a:schemeClr val="dk2"/>
                </a:solidFill>
              </a:defRPr>
            </a:lvl2pPr>
            <a:lvl3pPr lvl="2" rtl="0" algn="ctr">
              <a:buNone/>
              <a:defRPr>
                <a:solidFill>
                  <a:schemeClr val="dk2"/>
                </a:solidFill>
              </a:defRPr>
            </a:lvl3pPr>
            <a:lvl4pPr lvl="3" rtl="0" algn="ctr">
              <a:buNone/>
              <a:defRPr>
                <a:solidFill>
                  <a:schemeClr val="dk2"/>
                </a:solidFill>
              </a:defRPr>
            </a:lvl4pPr>
            <a:lvl5pPr lvl="4" rtl="0" algn="ctr">
              <a:buNone/>
              <a:defRPr>
                <a:solidFill>
                  <a:schemeClr val="dk2"/>
                </a:solidFill>
              </a:defRPr>
            </a:lvl5pPr>
            <a:lvl6pPr lvl="5" rtl="0" algn="ctr">
              <a:buNone/>
              <a:defRPr>
                <a:solidFill>
                  <a:schemeClr val="dk2"/>
                </a:solidFill>
              </a:defRPr>
            </a:lvl6pPr>
            <a:lvl7pPr lvl="6" rtl="0" algn="ctr">
              <a:buNone/>
              <a:defRPr>
                <a:solidFill>
                  <a:schemeClr val="dk2"/>
                </a:solidFill>
              </a:defRPr>
            </a:lvl7pPr>
            <a:lvl8pPr lvl="7" rtl="0" algn="ctr">
              <a:buNone/>
              <a:defRPr>
                <a:solidFill>
                  <a:schemeClr val="dk2"/>
                </a:solidFill>
              </a:defRPr>
            </a:lvl8pPr>
            <a:lvl9pPr lvl="8" rtl="0" algn="ctr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05" name="Google Shape;205;p20"/>
          <p:cNvCxnSpPr/>
          <p:nvPr/>
        </p:nvCxnSpPr>
        <p:spPr>
          <a:xfrm>
            <a:off x="4957950" y="4798838"/>
            <a:ext cx="38034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206" name="Google Shape;206;p2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07" name="Google Shape;207;p20"/>
          <p:cNvSpPr txBox="1"/>
          <p:nvPr>
            <p:ph idx="1" type="subTitle"/>
          </p:nvPr>
        </p:nvSpPr>
        <p:spPr>
          <a:xfrm>
            <a:off x="1545775" y="1975263"/>
            <a:ext cx="2556900" cy="91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08" name="Google Shape;208;p20"/>
          <p:cNvSpPr txBox="1"/>
          <p:nvPr>
            <p:ph idx="2" type="subTitle"/>
          </p:nvPr>
        </p:nvSpPr>
        <p:spPr>
          <a:xfrm>
            <a:off x="5041325" y="1975263"/>
            <a:ext cx="2556900" cy="91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09" name="Google Shape;209;p20"/>
          <p:cNvSpPr txBox="1"/>
          <p:nvPr>
            <p:ph idx="3" type="subTitle"/>
          </p:nvPr>
        </p:nvSpPr>
        <p:spPr>
          <a:xfrm>
            <a:off x="1545775" y="3691500"/>
            <a:ext cx="2556900" cy="91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10" name="Google Shape;210;p20"/>
          <p:cNvSpPr txBox="1"/>
          <p:nvPr>
            <p:ph idx="4" type="subTitle"/>
          </p:nvPr>
        </p:nvSpPr>
        <p:spPr>
          <a:xfrm>
            <a:off x="5041325" y="3691500"/>
            <a:ext cx="2556900" cy="91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11" name="Google Shape;211;p20"/>
          <p:cNvSpPr txBox="1"/>
          <p:nvPr>
            <p:ph idx="5" type="subTitle"/>
          </p:nvPr>
        </p:nvSpPr>
        <p:spPr>
          <a:xfrm>
            <a:off x="1545775" y="1670463"/>
            <a:ext cx="2556900" cy="354900"/>
          </a:xfrm>
          <a:prstGeom prst="rect">
            <a:avLst/>
          </a:prstGeom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0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12" name="Google Shape;212;p20"/>
          <p:cNvSpPr txBox="1"/>
          <p:nvPr>
            <p:ph idx="6" type="subTitle"/>
          </p:nvPr>
        </p:nvSpPr>
        <p:spPr>
          <a:xfrm>
            <a:off x="5041325" y="1670463"/>
            <a:ext cx="2556900" cy="354900"/>
          </a:xfrm>
          <a:prstGeom prst="rect">
            <a:avLst/>
          </a:prstGeom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0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13" name="Google Shape;213;p20"/>
          <p:cNvSpPr txBox="1"/>
          <p:nvPr>
            <p:ph idx="7" type="subTitle"/>
          </p:nvPr>
        </p:nvSpPr>
        <p:spPr>
          <a:xfrm>
            <a:off x="1545775" y="3386700"/>
            <a:ext cx="2556900" cy="354900"/>
          </a:xfrm>
          <a:prstGeom prst="rect">
            <a:avLst/>
          </a:prstGeom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0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14" name="Google Shape;214;p20"/>
          <p:cNvSpPr txBox="1"/>
          <p:nvPr>
            <p:ph idx="8" type="subTitle"/>
          </p:nvPr>
        </p:nvSpPr>
        <p:spPr>
          <a:xfrm>
            <a:off x="5041325" y="3386700"/>
            <a:ext cx="2556900" cy="354900"/>
          </a:xfrm>
          <a:prstGeom prst="rect">
            <a:avLst/>
          </a:prstGeom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0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lt1"/>
        </a:solid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/>
        </p:nvSpPr>
        <p:spPr>
          <a:xfrm>
            <a:off x="145950" y="149100"/>
            <a:ext cx="8852100" cy="4845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" name="Google Shape;15;p3"/>
          <p:cNvSpPr txBox="1"/>
          <p:nvPr>
            <p:ph type="title"/>
          </p:nvPr>
        </p:nvSpPr>
        <p:spPr>
          <a:xfrm>
            <a:off x="3579950" y="1854500"/>
            <a:ext cx="36048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" name="Google Shape;16;p3"/>
          <p:cNvSpPr txBox="1"/>
          <p:nvPr>
            <p:ph hasCustomPrompt="1" idx="2" type="title"/>
          </p:nvPr>
        </p:nvSpPr>
        <p:spPr>
          <a:xfrm>
            <a:off x="1959250" y="1854500"/>
            <a:ext cx="11898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/>
          <p:nvPr>
            <p:ph idx="1" type="subTitle"/>
          </p:nvPr>
        </p:nvSpPr>
        <p:spPr>
          <a:xfrm>
            <a:off x="1959250" y="2939075"/>
            <a:ext cx="5225400" cy="446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18" name="Google Shape;18;p3"/>
          <p:cNvCxnSpPr/>
          <p:nvPr/>
        </p:nvCxnSpPr>
        <p:spPr>
          <a:xfrm rot="10800000">
            <a:off x="8761325" y="2079300"/>
            <a:ext cx="0" cy="9849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19" name="Google Shape;19;p3"/>
          <p:cNvCxnSpPr/>
          <p:nvPr/>
        </p:nvCxnSpPr>
        <p:spPr>
          <a:xfrm>
            <a:off x="382625" y="339563"/>
            <a:ext cx="38034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oval"/>
            <a:tailEnd len="med" w="med" type="none"/>
          </a:ln>
        </p:spPr>
      </p:cxnSp>
      <p:sp>
        <p:nvSpPr>
          <p:cNvPr id="20" name="Google Shape;20;p3"/>
          <p:cNvSpPr/>
          <p:nvPr/>
        </p:nvSpPr>
        <p:spPr>
          <a:xfrm>
            <a:off x="4452300" y="219875"/>
            <a:ext cx="239400" cy="239400"/>
          </a:xfrm>
          <a:prstGeom prst="star4">
            <a:avLst>
              <a:gd fmla="val 15727" name="adj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1" name="Google Shape;21;p3"/>
          <p:cNvCxnSpPr/>
          <p:nvPr/>
        </p:nvCxnSpPr>
        <p:spPr>
          <a:xfrm>
            <a:off x="4957925" y="339563"/>
            <a:ext cx="38034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22" name="Google Shape;22;p3"/>
          <p:cNvCxnSpPr/>
          <p:nvPr/>
        </p:nvCxnSpPr>
        <p:spPr>
          <a:xfrm>
            <a:off x="382650" y="4798838"/>
            <a:ext cx="38034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oval"/>
            <a:tailEnd len="med" w="med" type="none"/>
          </a:ln>
        </p:spPr>
      </p:cxnSp>
      <p:sp>
        <p:nvSpPr>
          <p:cNvPr id="23" name="Google Shape;23;p3"/>
          <p:cNvSpPr txBox="1"/>
          <p:nvPr>
            <p:ph idx="12" type="sldNum"/>
          </p:nvPr>
        </p:nvSpPr>
        <p:spPr>
          <a:xfrm>
            <a:off x="4297650" y="4602875"/>
            <a:ext cx="548700" cy="33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buNone/>
              <a:defRPr>
                <a:solidFill>
                  <a:schemeClr val="dk2"/>
                </a:solidFill>
              </a:defRPr>
            </a:lvl1pPr>
            <a:lvl2pPr lvl="1" rtl="0" algn="ctr">
              <a:buNone/>
              <a:defRPr>
                <a:solidFill>
                  <a:schemeClr val="dk2"/>
                </a:solidFill>
              </a:defRPr>
            </a:lvl2pPr>
            <a:lvl3pPr lvl="2" rtl="0" algn="ctr">
              <a:buNone/>
              <a:defRPr>
                <a:solidFill>
                  <a:schemeClr val="dk2"/>
                </a:solidFill>
              </a:defRPr>
            </a:lvl3pPr>
            <a:lvl4pPr lvl="3" rtl="0" algn="ctr">
              <a:buNone/>
              <a:defRPr>
                <a:solidFill>
                  <a:schemeClr val="dk2"/>
                </a:solidFill>
              </a:defRPr>
            </a:lvl4pPr>
            <a:lvl5pPr lvl="4" rtl="0" algn="ctr">
              <a:buNone/>
              <a:defRPr>
                <a:solidFill>
                  <a:schemeClr val="dk2"/>
                </a:solidFill>
              </a:defRPr>
            </a:lvl5pPr>
            <a:lvl6pPr lvl="5" rtl="0" algn="ctr">
              <a:buNone/>
              <a:defRPr>
                <a:solidFill>
                  <a:schemeClr val="dk2"/>
                </a:solidFill>
              </a:defRPr>
            </a:lvl6pPr>
            <a:lvl7pPr lvl="6" rtl="0" algn="ctr">
              <a:buNone/>
              <a:defRPr>
                <a:solidFill>
                  <a:schemeClr val="dk2"/>
                </a:solidFill>
              </a:defRPr>
            </a:lvl7pPr>
            <a:lvl8pPr lvl="7" rtl="0" algn="ctr">
              <a:buNone/>
              <a:defRPr>
                <a:solidFill>
                  <a:schemeClr val="dk2"/>
                </a:solidFill>
              </a:defRPr>
            </a:lvl8pPr>
            <a:lvl9pPr lvl="8" rtl="0" algn="ctr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4" name="Google Shape;24;p3"/>
          <p:cNvCxnSpPr/>
          <p:nvPr/>
        </p:nvCxnSpPr>
        <p:spPr>
          <a:xfrm>
            <a:off x="4957950" y="4798838"/>
            <a:ext cx="38034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25" name="Google Shape;25;p3"/>
          <p:cNvCxnSpPr/>
          <p:nvPr/>
        </p:nvCxnSpPr>
        <p:spPr>
          <a:xfrm rot="10800000">
            <a:off x="394350" y="2079300"/>
            <a:ext cx="0" cy="9849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oval"/>
            <a:tailEnd len="med" w="med" type="oval"/>
          </a:ln>
        </p:spPr>
      </p:cxn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_1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1"/>
          <p:cNvSpPr/>
          <p:nvPr/>
        </p:nvSpPr>
        <p:spPr>
          <a:xfrm>
            <a:off x="145950" y="149100"/>
            <a:ext cx="8852100" cy="4845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17" name="Google Shape;217;p21"/>
          <p:cNvCxnSpPr/>
          <p:nvPr/>
        </p:nvCxnSpPr>
        <p:spPr>
          <a:xfrm>
            <a:off x="382625" y="339563"/>
            <a:ext cx="38034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oval"/>
            <a:tailEnd len="med" w="med" type="none"/>
          </a:ln>
        </p:spPr>
      </p:cxnSp>
      <p:sp>
        <p:nvSpPr>
          <p:cNvPr id="218" name="Google Shape;218;p21"/>
          <p:cNvSpPr/>
          <p:nvPr/>
        </p:nvSpPr>
        <p:spPr>
          <a:xfrm>
            <a:off x="4452300" y="219875"/>
            <a:ext cx="239400" cy="239400"/>
          </a:xfrm>
          <a:prstGeom prst="star4">
            <a:avLst>
              <a:gd fmla="val 15727" name="adj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19" name="Google Shape;219;p21"/>
          <p:cNvCxnSpPr/>
          <p:nvPr/>
        </p:nvCxnSpPr>
        <p:spPr>
          <a:xfrm>
            <a:off x="4957925" y="339563"/>
            <a:ext cx="38034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220" name="Google Shape;220;p21"/>
          <p:cNvCxnSpPr/>
          <p:nvPr/>
        </p:nvCxnSpPr>
        <p:spPr>
          <a:xfrm>
            <a:off x="382650" y="4798838"/>
            <a:ext cx="38034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oval"/>
            <a:tailEnd len="med" w="med" type="none"/>
          </a:ln>
        </p:spPr>
      </p:cxnSp>
      <p:sp>
        <p:nvSpPr>
          <p:cNvPr id="221" name="Google Shape;221;p21"/>
          <p:cNvSpPr txBox="1"/>
          <p:nvPr>
            <p:ph idx="12" type="sldNum"/>
          </p:nvPr>
        </p:nvSpPr>
        <p:spPr>
          <a:xfrm>
            <a:off x="4297650" y="4602875"/>
            <a:ext cx="548700" cy="33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buNone/>
              <a:defRPr>
                <a:solidFill>
                  <a:schemeClr val="dk2"/>
                </a:solidFill>
              </a:defRPr>
            </a:lvl1pPr>
            <a:lvl2pPr lvl="1" rtl="0" algn="ctr">
              <a:buNone/>
              <a:defRPr>
                <a:solidFill>
                  <a:schemeClr val="dk2"/>
                </a:solidFill>
              </a:defRPr>
            </a:lvl2pPr>
            <a:lvl3pPr lvl="2" rtl="0" algn="ctr">
              <a:buNone/>
              <a:defRPr>
                <a:solidFill>
                  <a:schemeClr val="dk2"/>
                </a:solidFill>
              </a:defRPr>
            </a:lvl3pPr>
            <a:lvl4pPr lvl="3" rtl="0" algn="ctr">
              <a:buNone/>
              <a:defRPr>
                <a:solidFill>
                  <a:schemeClr val="dk2"/>
                </a:solidFill>
              </a:defRPr>
            </a:lvl4pPr>
            <a:lvl5pPr lvl="4" rtl="0" algn="ctr">
              <a:buNone/>
              <a:defRPr>
                <a:solidFill>
                  <a:schemeClr val="dk2"/>
                </a:solidFill>
              </a:defRPr>
            </a:lvl5pPr>
            <a:lvl6pPr lvl="5" rtl="0" algn="ctr">
              <a:buNone/>
              <a:defRPr>
                <a:solidFill>
                  <a:schemeClr val="dk2"/>
                </a:solidFill>
              </a:defRPr>
            </a:lvl6pPr>
            <a:lvl7pPr lvl="6" rtl="0" algn="ctr">
              <a:buNone/>
              <a:defRPr>
                <a:solidFill>
                  <a:schemeClr val="dk2"/>
                </a:solidFill>
              </a:defRPr>
            </a:lvl7pPr>
            <a:lvl8pPr lvl="7" rtl="0" algn="ctr">
              <a:buNone/>
              <a:defRPr>
                <a:solidFill>
                  <a:schemeClr val="dk2"/>
                </a:solidFill>
              </a:defRPr>
            </a:lvl8pPr>
            <a:lvl9pPr lvl="8" rtl="0" algn="ctr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22" name="Google Shape;222;p21"/>
          <p:cNvCxnSpPr/>
          <p:nvPr/>
        </p:nvCxnSpPr>
        <p:spPr>
          <a:xfrm>
            <a:off x="4957950" y="4798838"/>
            <a:ext cx="38034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223" name="Google Shape;223;p2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4" name="Google Shape;224;p21"/>
          <p:cNvSpPr txBox="1"/>
          <p:nvPr>
            <p:ph idx="1" type="subTitle"/>
          </p:nvPr>
        </p:nvSpPr>
        <p:spPr>
          <a:xfrm>
            <a:off x="903950" y="2149201"/>
            <a:ext cx="21912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25" name="Google Shape;225;p21"/>
          <p:cNvSpPr txBox="1"/>
          <p:nvPr>
            <p:ph idx="2" type="subTitle"/>
          </p:nvPr>
        </p:nvSpPr>
        <p:spPr>
          <a:xfrm>
            <a:off x="3478550" y="2149201"/>
            <a:ext cx="21825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26" name="Google Shape;226;p21"/>
          <p:cNvSpPr txBox="1"/>
          <p:nvPr>
            <p:ph idx="3" type="subTitle"/>
          </p:nvPr>
        </p:nvSpPr>
        <p:spPr>
          <a:xfrm>
            <a:off x="903950" y="3579425"/>
            <a:ext cx="21912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27" name="Google Shape;227;p21"/>
          <p:cNvSpPr txBox="1"/>
          <p:nvPr>
            <p:ph idx="4" type="subTitle"/>
          </p:nvPr>
        </p:nvSpPr>
        <p:spPr>
          <a:xfrm>
            <a:off x="3478550" y="3579425"/>
            <a:ext cx="21825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28" name="Google Shape;228;p21"/>
          <p:cNvSpPr txBox="1"/>
          <p:nvPr>
            <p:ph idx="5" type="subTitle"/>
          </p:nvPr>
        </p:nvSpPr>
        <p:spPr>
          <a:xfrm>
            <a:off x="6048850" y="2149201"/>
            <a:ext cx="21999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29" name="Google Shape;229;p21"/>
          <p:cNvSpPr txBox="1"/>
          <p:nvPr>
            <p:ph idx="6" type="subTitle"/>
          </p:nvPr>
        </p:nvSpPr>
        <p:spPr>
          <a:xfrm>
            <a:off x="6048850" y="3579425"/>
            <a:ext cx="21999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30" name="Google Shape;230;p21"/>
          <p:cNvSpPr txBox="1"/>
          <p:nvPr>
            <p:ph idx="7" type="subTitle"/>
          </p:nvPr>
        </p:nvSpPr>
        <p:spPr>
          <a:xfrm>
            <a:off x="908250" y="1656600"/>
            <a:ext cx="2182500" cy="442500"/>
          </a:xfrm>
          <a:prstGeom prst="rect">
            <a:avLst/>
          </a:prstGeom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0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31" name="Google Shape;231;p21"/>
          <p:cNvSpPr txBox="1"/>
          <p:nvPr>
            <p:ph idx="8" type="subTitle"/>
          </p:nvPr>
        </p:nvSpPr>
        <p:spPr>
          <a:xfrm>
            <a:off x="3482836" y="1656600"/>
            <a:ext cx="2173800" cy="442500"/>
          </a:xfrm>
          <a:prstGeom prst="rect">
            <a:avLst/>
          </a:prstGeom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0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32" name="Google Shape;232;p21"/>
          <p:cNvSpPr txBox="1"/>
          <p:nvPr>
            <p:ph idx="9" type="subTitle"/>
          </p:nvPr>
        </p:nvSpPr>
        <p:spPr>
          <a:xfrm>
            <a:off x="6053173" y="1656600"/>
            <a:ext cx="2191200" cy="442500"/>
          </a:xfrm>
          <a:prstGeom prst="rect">
            <a:avLst/>
          </a:prstGeom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0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33" name="Google Shape;233;p21"/>
          <p:cNvSpPr txBox="1"/>
          <p:nvPr>
            <p:ph idx="13" type="subTitle"/>
          </p:nvPr>
        </p:nvSpPr>
        <p:spPr>
          <a:xfrm>
            <a:off x="908250" y="3086800"/>
            <a:ext cx="2182500" cy="442500"/>
          </a:xfrm>
          <a:prstGeom prst="rect">
            <a:avLst/>
          </a:prstGeom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0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34" name="Google Shape;234;p21"/>
          <p:cNvSpPr txBox="1"/>
          <p:nvPr>
            <p:ph idx="14" type="subTitle"/>
          </p:nvPr>
        </p:nvSpPr>
        <p:spPr>
          <a:xfrm>
            <a:off x="3482836" y="3086800"/>
            <a:ext cx="2173800" cy="442500"/>
          </a:xfrm>
          <a:prstGeom prst="rect">
            <a:avLst/>
          </a:prstGeom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0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35" name="Google Shape;235;p21"/>
          <p:cNvSpPr txBox="1"/>
          <p:nvPr>
            <p:ph idx="15" type="subTitle"/>
          </p:nvPr>
        </p:nvSpPr>
        <p:spPr>
          <a:xfrm>
            <a:off x="6053173" y="3086800"/>
            <a:ext cx="2191200" cy="442500"/>
          </a:xfrm>
          <a:prstGeom prst="rect">
            <a:avLst/>
          </a:prstGeom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0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_1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2"/>
          <p:cNvSpPr/>
          <p:nvPr/>
        </p:nvSpPr>
        <p:spPr>
          <a:xfrm>
            <a:off x="145950" y="149100"/>
            <a:ext cx="8852100" cy="4845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38" name="Google Shape;238;p22"/>
          <p:cNvCxnSpPr/>
          <p:nvPr/>
        </p:nvCxnSpPr>
        <p:spPr>
          <a:xfrm>
            <a:off x="382625" y="339563"/>
            <a:ext cx="38034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oval"/>
            <a:tailEnd len="med" w="med" type="none"/>
          </a:ln>
        </p:spPr>
      </p:cxnSp>
      <p:sp>
        <p:nvSpPr>
          <p:cNvPr id="239" name="Google Shape;239;p22"/>
          <p:cNvSpPr/>
          <p:nvPr/>
        </p:nvSpPr>
        <p:spPr>
          <a:xfrm>
            <a:off x="4452300" y="219875"/>
            <a:ext cx="239400" cy="239400"/>
          </a:xfrm>
          <a:prstGeom prst="star4">
            <a:avLst>
              <a:gd fmla="val 15727" name="adj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40" name="Google Shape;240;p22"/>
          <p:cNvCxnSpPr/>
          <p:nvPr/>
        </p:nvCxnSpPr>
        <p:spPr>
          <a:xfrm>
            <a:off x="4957925" y="339563"/>
            <a:ext cx="38034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241" name="Google Shape;241;p22"/>
          <p:cNvCxnSpPr/>
          <p:nvPr/>
        </p:nvCxnSpPr>
        <p:spPr>
          <a:xfrm>
            <a:off x="382650" y="4798838"/>
            <a:ext cx="38034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oval"/>
            <a:tailEnd len="med" w="med" type="none"/>
          </a:ln>
        </p:spPr>
      </p:cxnSp>
      <p:sp>
        <p:nvSpPr>
          <p:cNvPr id="242" name="Google Shape;242;p22"/>
          <p:cNvSpPr txBox="1"/>
          <p:nvPr>
            <p:ph idx="12" type="sldNum"/>
          </p:nvPr>
        </p:nvSpPr>
        <p:spPr>
          <a:xfrm>
            <a:off x="4297650" y="4602875"/>
            <a:ext cx="548700" cy="33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buNone/>
              <a:defRPr>
                <a:solidFill>
                  <a:schemeClr val="dk2"/>
                </a:solidFill>
              </a:defRPr>
            </a:lvl1pPr>
            <a:lvl2pPr lvl="1" rtl="0" algn="ctr">
              <a:buNone/>
              <a:defRPr>
                <a:solidFill>
                  <a:schemeClr val="dk2"/>
                </a:solidFill>
              </a:defRPr>
            </a:lvl2pPr>
            <a:lvl3pPr lvl="2" rtl="0" algn="ctr">
              <a:buNone/>
              <a:defRPr>
                <a:solidFill>
                  <a:schemeClr val="dk2"/>
                </a:solidFill>
              </a:defRPr>
            </a:lvl3pPr>
            <a:lvl4pPr lvl="3" rtl="0" algn="ctr">
              <a:buNone/>
              <a:defRPr>
                <a:solidFill>
                  <a:schemeClr val="dk2"/>
                </a:solidFill>
              </a:defRPr>
            </a:lvl4pPr>
            <a:lvl5pPr lvl="4" rtl="0" algn="ctr">
              <a:buNone/>
              <a:defRPr>
                <a:solidFill>
                  <a:schemeClr val="dk2"/>
                </a:solidFill>
              </a:defRPr>
            </a:lvl5pPr>
            <a:lvl6pPr lvl="5" rtl="0" algn="ctr">
              <a:buNone/>
              <a:defRPr>
                <a:solidFill>
                  <a:schemeClr val="dk2"/>
                </a:solidFill>
              </a:defRPr>
            </a:lvl6pPr>
            <a:lvl7pPr lvl="6" rtl="0" algn="ctr">
              <a:buNone/>
              <a:defRPr>
                <a:solidFill>
                  <a:schemeClr val="dk2"/>
                </a:solidFill>
              </a:defRPr>
            </a:lvl7pPr>
            <a:lvl8pPr lvl="7" rtl="0" algn="ctr">
              <a:buNone/>
              <a:defRPr>
                <a:solidFill>
                  <a:schemeClr val="dk2"/>
                </a:solidFill>
              </a:defRPr>
            </a:lvl8pPr>
            <a:lvl9pPr lvl="8" rtl="0" algn="ctr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43" name="Google Shape;243;p22"/>
          <p:cNvCxnSpPr/>
          <p:nvPr/>
        </p:nvCxnSpPr>
        <p:spPr>
          <a:xfrm>
            <a:off x="4957950" y="4798838"/>
            <a:ext cx="38034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244" name="Google Shape;244;p22"/>
          <p:cNvSpPr txBox="1"/>
          <p:nvPr>
            <p:ph hasCustomPrompt="1" type="title"/>
          </p:nvPr>
        </p:nvSpPr>
        <p:spPr>
          <a:xfrm>
            <a:off x="2223600" y="552112"/>
            <a:ext cx="4696800" cy="768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45" name="Google Shape;245;p22"/>
          <p:cNvSpPr txBox="1"/>
          <p:nvPr>
            <p:ph idx="1" type="subTitle"/>
          </p:nvPr>
        </p:nvSpPr>
        <p:spPr>
          <a:xfrm>
            <a:off x="2223600" y="1364275"/>
            <a:ext cx="4696800" cy="428700"/>
          </a:xfrm>
          <a:prstGeom prst="rect">
            <a:avLst/>
          </a:prstGeom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246" name="Google Shape;246;p22"/>
          <p:cNvSpPr txBox="1"/>
          <p:nvPr>
            <p:ph hasCustomPrompt="1" idx="2" type="title"/>
          </p:nvPr>
        </p:nvSpPr>
        <p:spPr>
          <a:xfrm>
            <a:off x="2223600" y="1904368"/>
            <a:ext cx="4696800" cy="768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47" name="Google Shape;247;p22"/>
          <p:cNvSpPr txBox="1"/>
          <p:nvPr>
            <p:ph idx="3" type="subTitle"/>
          </p:nvPr>
        </p:nvSpPr>
        <p:spPr>
          <a:xfrm>
            <a:off x="2223600" y="2716527"/>
            <a:ext cx="4696800" cy="446700"/>
          </a:xfrm>
          <a:prstGeom prst="rect">
            <a:avLst/>
          </a:prstGeom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248" name="Google Shape;248;p22"/>
          <p:cNvSpPr txBox="1"/>
          <p:nvPr>
            <p:ph hasCustomPrompt="1" idx="4" type="title"/>
          </p:nvPr>
        </p:nvSpPr>
        <p:spPr>
          <a:xfrm>
            <a:off x="2223600" y="3256624"/>
            <a:ext cx="4696800" cy="768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49" name="Google Shape;249;p22"/>
          <p:cNvSpPr txBox="1"/>
          <p:nvPr>
            <p:ph idx="5" type="subTitle"/>
          </p:nvPr>
        </p:nvSpPr>
        <p:spPr>
          <a:xfrm>
            <a:off x="2223600" y="4068797"/>
            <a:ext cx="4696800" cy="446700"/>
          </a:xfrm>
          <a:prstGeom prst="rect">
            <a:avLst/>
          </a:prstGeom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3"/>
          <p:cNvSpPr/>
          <p:nvPr/>
        </p:nvSpPr>
        <p:spPr>
          <a:xfrm>
            <a:off x="145950" y="149100"/>
            <a:ext cx="8852100" cy="4845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23"/>
          <p:cNvSpPr txBox="1"/>
          <p:nvPr>
            <p:ph type="title"/>
          </p:nvPr>
        </p:nvSpPr>
        <p:spPr>
          <a:xfrm>
            <a:off x="2347938" y="540000"/>
            <a:ext cx="4448100" cy="10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7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53" name="Google Shape;253;p23"/>
          <p:cNvSpPr txBox="1"/>
          <p:nvPr>
            <p:ph idx="1" type="subTitle"/>
          </p:nvPr>
        </p:nvSpPr>
        <p:spPr>
          <a:xfrm>
            <a:off x="2347900" y="1717825"/>
            <a:ext cx="4448100" cy="12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54" name="Google Shape;254;p23"/>
          <p:cNvSpPr txBox="1"/>
          <p:nvPr/>
        </p:nvSpPr>
        <p:spPr>
          <a:xfrm>
            <a:off x="2099100" y="3611950"/>
            <a:ext cx="4945800" cy="5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rPr>
              <a:t>CREDITS: This presentation template was created by </a:t>
            </a:r>
            <a:r>
              <a:rPr b="1" lang="en" sz="1200" u="sng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1" lang="en" sz="1200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rPr>
              <a:t>,</a:t>
            </a:r>
            <a:r>
              <a:rPr lang="en" sz="1200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rPr>
              <a:t> and includes icons by</a:t>
            </a:r>
            <a:r>
              <a:rPr b="1" lang="en" sz="1200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rPr>
              <a:t> </a:t>
            </a:r>
            <a:r>
              <a:rPr b="1" lang="en" sz="1200" u="sng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1" lang="en" sz="1200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rPr>
              <a:t>,</a:t>
            </a:r>
            <a:r>
              <a:rPr lang="en" sz="1200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rPr>
              <a:t> and infographics &amp; images by </a:t>
            </a:r>
            <a:r>
              <a:rPr b="1" lang="en" sz="1200" u="sng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1" lang="en" sz="1200" u="sng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rPr>
              <a:t> </a:t>
            </a:r>
            <a:endParaRPr b="1" sz="1200" u="sng">
              <a:solidFill>
                <a:schemeClr val="dk1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cxnSp>
        <p:nvCxnSpPr>
          <p:cNvPr id="255" name="Google Shape;255;p23"/>
          <p:cNvCxnSpPr/>
          <p:nvPr/>
        </p:nvCxnSpPr>
        <p:spPr>
          <a:xfrm>
            <a:off x="382625" y="339563"/>
            <a:ext cx="38034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oval"/>
            <a:tailEnd len="med" w="med" type="none"/>
          </a:ln>
        </p:spPr>
      </p:cxnSp>
      <p:sp>
        <p:nvSpPr>
          <p:cNvPr id="256" name="Google Shape;256;p23"/>
          <p:cNvSpPr/>
          <p:nvPr/>
        </p:nvSpPr>
        <p:spPr>
          <a:xfrm>
            <a:off x="4452300" y="219875"/>
            <a:ext cx="239400" cy="239400"/>
          </a:xfrm>
          <a:prstGeom prst="star4">
            <a:avLst>
              <a:gd fmla="val 15727" name="adj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57" name="Google Shape;257;p23"/>
          <p:cNvCxnSpPr/>
          <p:nvPr/>
        </p:nvCxnSpPr>
        <p:spPr>
          <a:xfrm>
            <a:off x="4957925" y="339563"/>
            <a:ext cx="38034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258" name="Google Shape;258;p23"/>
          <p:cNvCxnSpPr/>
          <p:nvPr/>
        </p:nvCxnSpPr>
        <p:spPr>
          <a:xfrm flipH="1" rot="10800000">
            <a:off x="347659" y="4749851"/>
            <a:ext cx="8448600" cy="330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oval"/>
            <a:tailEnd len="med" w="med" type="oval"/>
          </a:ln>
        </p:spPr>
      </p:cxn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7"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4"/>
          <p:cNvSpPr/>
          <p:nvPr/>
        </p:nvSpPr>
        <p:spPr>
          <a:xfrm>
            <a:off x="145950" y="149100"/>
            <a:ext cx="8852100" cy="4845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2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62" name="Google Shape;262;p24"/>
          <p:cNvCxnSpPr/>
          <p:nvPr/>
        </p:nvCxnSpPr>
        <p:spPr>
          <a:xfrm>
            <a:off x="382625" y="339563"/>
            <a:ext cx="38034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oval"/>
            <a:tailEnd len="med" w="med" type="none"/>
          </a:ln>
        </p:spPr>
      </p:cxnSp>
      <p:sp>
        <p:nvSpPr>
          <p:cNvPr id="263" name="Google Shape;263;p24"/>
          <p:cNvSpPr/>
          <p:nvPr/>
        </p:nvSpPr>
        <p:spPr>
          <a:xfrm>
            <a:off x="4452300" y="219875"/>
            <a:ext cx="239400" cy="239400"/>
          </a:xfrm>
          <a:prstGeom prst="star4">
            <a:avLst>
              <a:gd fmla="val 15727" name="adj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64" name="Google Shape;264;p24"/>
          <p:cNvCxnSpPr/>
          <p:nvPr/>
        </p:nvCxnSpPr>
        <p:spPr>
          <a:xfrm>
            <a:off x="4957925" y="339563"/>
            <a:ext cx="38034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265" name="Google Shape;265;p24"/>
          <p:cNvCxnSpPr/>
          <p:nvPr/>
        </p:nvCxnSpPr>
        <p:spPr>
          <a:xfrm>
            <a:off x="382650" y="4798838"/>
            <a:ext cx="38034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oval"/>
            <a:tailEnd len="med" w="med" type="none"/>
          </a:ln>
        </p:spPr>
      </p:cxnSp>
      <p:sp>
        <p:nvSpPr>
          <p:cNvPr id="266" name="Google Shape;266;p24"/>
          <p:cNvSpPr txBox="1"/>
          <p:nvPr>
            <p:ph idx="2" type="sldNum"/>
          </p:nvPr>
        </p:nvSpPr>
        <p:spPr>
          <a:xfrm>
            <a:off x="4297650" y="4602875"/>
            <a:ext cx="548700" cy="33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buNone/>
              <a:defRPr>
                <a:solidFill>
                  <a:schemeClr val="lt1"/>
                </a:solidFill>
              </a:defRPr>
            </a:lvl1pPr>
            <a:lvl2pPr lvl="1" rtl="0" algn="ctr">
              <a:buNone/>
              <a:defRPr>
                <a:solidFill>
                  <a:schemeClr val="lt1"/>
                </a:solidFill>
              </a:defRPr>
            </a:lvl2pPr>
            <a:lvl3pPr lvl="2" rtl="0" algn="ctr">
              <a:buNone/>
              <a:defRPr>
                <a:solidFill>
                  <a:schemeClr val="lt1"/>
                </a:solidFill>
              </a:defRPr>
            </a:lvl3pPr>
            <a:lvl4pPr lvl="3" rtl="0" algn="ctr">
              <a:buNone/>
              <a:defRPr>
                <a:solidFill>
                  <a:schemeClr val="lt1"/>
                </a:solidFill>
              </a:defRPr>
            </a:lvl4pPr>
            <a:lvl5pPr lvl="4" rtl="0" algn="ctr">
              <a:buNone/>
              <a:defRPr>
                <a:solidFill>
                  <a:schemeClr val="lt1"/>
                </a:solidFill>
              </a:defRPr>
            </a:lvl5pPr>
            <a:lvl6pPr lvl="5" rtl="0" algn="ctr">
              <a:buNone/>
              <a:defRPr>
                <a:solidFill>
                  <a:schemeClr val="lt1"/>
                </a:solidFill>
              </a:defRPr>
            </a:lvl6pPr>
            <a:lvl7pPr lvl="6" rtl="0" algn="ctr">
              <a:buNone/>
              <a:defRPr>
                <a:solidFill>
                  <a:schemeClr val="lt1"/>
                </a:solidFill>
              </a:defRPr>
            </a:lvl7pPr>
            <a:lvl8pPr lvl="7" rtl="0" algn="ctr">
              <a:buNone/>
              <a:defRPr>
                <a:solidFill>
                  <a:schemeClr val="lt1"/>
                </a:solidFill>
              </a:defRPr>
            </a:lvl8pPr>
            <a:lvl9pPr lvl="8" rtl="0" algn="ctr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67" name="Google Shape;267;p24"/>
          <p:cNvCxnSpPr/>
          <p:nvPr/>
        </p:nvCxnSpPr>
        <p:spPr>
          <a:xfrm>
            <a:off x="4957950" y="4798838"/>
            <a:ext cx="38034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oval"/>
          </a:ln>
        </p:spPr>
      </p:cxn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8"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0" name="Google Shape;270;p25"/>
          <p:cNvSpPr/>
          <p:nvPr/>
        </p:nvSpPr>
        <p:spPr>
          <a:xfrm>
            <a:off x="145950" y="149100"/>
            <a:ext cx="8852100" cy="4845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71" name="Google Shape;271;p25"/>
          <p:cNvCxnSpPr/>
          <p:nvPr/>
        </p:nvCxnSpPr>
        <p:spPr>
          <a:xfrm>
            <a:off x="382625" y="339563"/>
            <a:ext cx="38034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oval"/>
            <a:tailEnd len="med" w="med" type="none"/>
          </a:ln>
        </p:spPr>
      </p:cxnSp>
      <p:sp>
        <p:nvSpPr>
          <p:cNvPr id="272" name="Google Shape;272;p25"/>
          <p:cNvSpPr/>
          <p:nvPr/>
        </p:nvSpPr>
        <p:spPr>
          <a:xfrm>
            <a:off x="4452300" y="219875"/>
            <a:ext cx="239400" cy="239400"/>
          </a:xfrm>
          <a:prstGeom prst="star4">
            <a:avLst>
              <a:gd fmla="val 15727" name="adj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73" name="Google Shape;273;p25"/>
          <p:cNvCxnSpPr/>
          <p:nvPr/>
        </p:nvCxnSpPr>
        <p:spPr>
          <a:xfrm>
            <a:off x="4957925" y="339563"/>
            <a:ext cx="38034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274" name="Google Shape;274;p25"/>
          <p:cNvCxnSpPr/>
          <p:nvPr/>
        </p:nvCxnSpPr>
        <p:spPr>
          <a:xfrm flipH="1" rot="10800000">
            <a:off x="347659" y="4749851"/>
            <a:ext cx="8448600" cy="330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oval"/>
            <a:tailEnd len="med" w="med" type="oval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/>
          <p:nvPr/>
        </p:nvSpPr>
        <p:spPr>
          <a:xfrm>
            <a:off x="145950" y="149100"/>
            <a:ext cx="8852100" cy="4845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8" name="Google Shape;28;p4"/>
          <p:cNvCxnSpPr/>
          <p:nvPr/>
        </p:nvCxnSpPr>
        <p:spPr>
          <a:xfrm>
            <a:off x="382625" y="339563"/>
            <a:ext cx="38034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oval"/>
            <a:tailEnd len="med" w="med" type="none"/>
          </a:ln>
        </p:spPr>
      </p:cxnSp>
      <p:sp>
        <p:nvSpPr>
          <p:cNvPr id="29" name="Google Shape;29;p4"/>
          <p:cNvSpPr/>
          <p:nvPr/>
        </p:nvSpPr>
        <p:spPr>
          <a:xfrm>
            <a:off x="4452300" y="219875"/>
            <a:ext cx="239400" cy="239400"/>
          </a:xfrm>
          <a:prstGeom prst="star4">
            <a:avLst>
              <a:gd fmla="val 15727" name="adj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0" name="Google Shape;30;p4"/>
          <p:cNvCxnSpPr/>
          <p:nvPr/>
        </p:nvCxnSpPr>
        <p:spPr>
          <a:xfrm>
            <a:off x="4957925" y="339563"/>
            <a:ext cx="38034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31" name="Google Shape;31;p4"/>
          <p:cNvCxnSpPr/>
          <p:nvPr/>
        </p:nvCxnSpPr>
        <p:spPr>
          <a:xfrm>
            <a:off x="382650" y="4798838"/>
            <a:ext cx="38034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oval"/>
            <a:tailEnd len="med" w="med" type="none"/>
          </a:ln>
        </p:spPr>
      </p:cxnSp>
      <p:sp>
        <p:nvSpPr>
          <p:cNvPr id="32" name="Google Shape;32;p4"/>
          <p:cNvSpPr txBox="1"/>
          <p:nvPr>
            <p:ph idx="12" type="sldNum"/>
          </p:nvPr>
        </p:nvSpPr>
        <p:spPr>
          <a:xfrm>
            <a:off x="4297650" y="4602875"/>
            <a:ext cx="548700" cy="33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buNone/>
              <a:defRPr>
                <a:solidFill>
                  <a:schemeClr val="dk2"/>
                </a:solidFill>
              </a:defRPr>
            </a:lvl1pPr>
            <a:lvl2pPr lvl="1" rtl="0" algn="ctr">
              <a:buNone/>
              <a:defRPr>
                <a:solidFill>
                  <a:schemeClr val="dk2"/>
                </a:solidFill>
              </a:defRPr>
            </a:lvl2pPr>
            <a:lvl3pPr lvl="2" rtl="0" algn="ctr">
              <a:buNone/>
              <a:defRPr>
                <a:solidFill>
                  <a:schemeClr val="dk2"/>
                </a:solidFill>
              </a:defRPr>
            </a:lvl3pPr>
            <a:lvl4pPr lvl="3" rtl="0" algn="ctr">
              <a:buNone/>
              <a:defRPr>
                <a:solidFill>
                  <a:schemeClr val="dk2"/>
                </a:solidFill>
              </a:defRPr>
            </a:lvl4pPr>
            <a:lvl5pPr lvl="4" rtl="0" algn="ctr">
              <a:buNone/>
              <a:defRPr>
                <a:solidFill>
                  <a:schemeClr val="dk2"/>
                </a:solidFill>
              </a:defRPr>
            </a:lvl5pPr>
            <a:lvl6pPr lvl="5" rtl="0" algn="ctr">
              <a:buNone/>
              <a:defRPr>
                <a:solidFill>
                  <a:schemeClr val="dk2"/>
                </a:solidFill>
              </a:defRPr>
            </a:lvl6pPr>
            <a:lvl7pPr lvl="6" rtl="0" algn="ctr">
              <a:buNone/>
              <a:defRPr>
                <a:solidFill>
                  <a:schemeClr val="dk2"/>
                </a:solidFill>
              </a:defRPr>
            </a:lvl7pPr>
            <a:lvl8pPr lvl="7" rtl="0" algn="ctr">
              <a:buNone/>
              <a:defRPr>
                <a:solidFill>
                  <a:schemeClr val="dk2"/>
                </a:solidFill>
              </a:defRPr>
            </a:lvl8pPr>
            <a:lvl9pPr lvl="8" rtl="0" algn="ctr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3" name="Google Shape;33;p4"/>
          <p:cNvCxnSpPr/>
          <p:nvPr/>
        </p:nvCxnSpPr>
        <p:spPr>
          <a:xfrm>
            <a:off x="4957950" y="4798838"/>
            <a:ext cx="38034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34" name="Google Shape;34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5" name="Google Shape;35;p4"/>
          <p:cNvSpPr txBox="1"/>
          <p:nvPr>
            <p:ph idx="1" type="body"/>
          </p:nvPr>
        </p:nvSpPr>
        <p:spPr>
          <a:xfrm>
            <a:off x="720000" y="1215750"/>
            <a:ext cx="7704000" cy="323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Nunito Light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indent="-3048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C800"/>
              </a:buClr>
              <a:buSzPts val="1200"/>
              <a:buFont typeface="Nunito Light"/>
              <a:buChar char="■"/>
              <a:defRPr/>
            </a:lvl3pPr>
            <a:lvl4pPr indent="-3048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C800"/>
              </a:buClr>
              <a:buSzPts val="1200"/>
              <a:buFont typeface="Nunito Light"/>
              <a:buChar char="●"/>
              <a:defRPr/>
            </a:lvl4pPr>
            <a:lvl5pPr indent="-3048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Char char="○"/>
              <a:defRPr/>
            </a:lvl5pPr>
            <a:lvl6pPr indent="-3048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Char char="■"/>
              <a:defRPr/>
            </a:lvl6pPr>
            <a:lvl7pPr indent="-3048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Char char="●"/>
              <a:defRPr/>
            </a:lvl7pPr>
            <a:lvl8pPr indent="-3048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Char char="○"/>
              <a:defRPr/>
            </a:lvl8pPr>
            <a:lvl9pPr indent="-3048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Nunito Light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5"/>
          <p:cNvSpPr/>
          <p:nvPr/>
        </p:nvSpPr>
        <p:spPr>
          <a:xfrm>
            <a:off x="145950" y="149100"/>
            <a:ext cx="8852100" cy="4845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8" name="Google Shape;38;p5"/>
          <p:cNvCxnSpPr/>
          <p:nvPr/>
        </p:nvCxnSpPr>
        <p:spPr>
          <a:xfrm>
            <a:off x="382625" y="339563"/>
            <a:ext cx="38034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oval"/>
            <a:tailEnd len="med" w="med" type="none"/>
          </a:ln>
        </p:spPr>
      </p:cxnSp>
      <p:sp>
        <p:nvSpPr>
          <p:cNvPr id="39" name="Google Shape;39;p5"/>
          <p:cNvSpPr/>
          <p:nvPr/>
        </p:nvSpPr>
        <p:spPr>
          <a:xfrm>
            <a:off x="4452300" y="219875"/>
            <a:ext cx="239400" cy="239400"/>
          </a:xfrm>
          <a:prstGeom prst="star4">
            <a:avLst>
              <a:gd fmla="val 15727" name="adj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" name="Google Shape;40;p5"/>
          <p:cNvCxnSpPr/>
          <p:nvPr/>
        </p:nvCxnSpPr>
        <p:spPr>
          <a:xfrm>
            <a:off x="4957925" y="339563"/>
            <a:ext cx="38034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41" name="Google Shape;41;p5"/>
          <p:cNvCxnSpPr/>
          <p:nvPr/>
        </p:nvCxnSpPr>
        <p:spPr>
          <a:xfrm>
            <a:off x="382650" y="4798838"/>
            <a:ext cx="38034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oval"/>
            <a:tailEnd len="med" w="med" type="none"/>
          </a:ln>
        </p:spPr>
      </p:cxnSp>
      <p:sp>
        <p:nvSpPr>
          <p:cNvPr id="42" name="Google Shape;42;p5"/>
          <p:cNvSpPr txBox="1"/>
          <p:nvPr>
            <p:ph idx="12" type="sldNum"/>
          </p:nvPr>
        </p:nvSpPr>
        <p:spPr>
          <a:xfrm>
            <a:off x="4297650" y="4602875"/>
            <a:ext cx="548700" cy="33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buNone/>
              <a:defRPr>
                <a:solidFill>
                  <a:schemeClr val="dk2"/>
                </a:solidFill>
              </a:defRPr>
            </a:lvl1pPr>
            <a:lvl2pPr lvl="1" rtl="0" algn="ctr">
              <a:buNone/>
              <a:defRPr>
                <a:solidFill>
                  <a:schemeClr val="dk2"/>
                </a:solidFill>
              </a:defRPr>
            </a:lvl2pPr>
            <a:lvl3pPr lvl="2" rtl="0" algn="ctr">
              <a:buNone/>
              <a:defRPr>
                <a:solidFill>
                  <a:schemeClr val="dk2"/>
                </a:solidFill>
              </a:defRPr>
            </a:lvl3pPr>
            <a:lvl4pPr lvl="3" rtl="0" algn="ctr">
              <a:buNone/>
              <a:defRPr>
                <a:solidFill>
                  <a:schemeClr val="dk2"/>
                </a:solidFill>
              </a:defRPr>
            </a:lvl4pPr>
            <a:lvl5pPr lvl="4" rtl="0" algn="ctr">
              <a:buNone/>
              <a:defRPr>
                <a:solidFill>
                  <a:schemeClr val="dk2"/>
                </a:solidFill>
              </a:defRPr>
            </a:lvl5pPr>
            <a:lvl6pPr lvl="5" rtl="0" algn="ctr">
              <a:buNone/>
              <a:defRPr>
                <a:solidFill>
                  <a:schemeClr val="dk2"/>
                </a:solidFill>
              </a:defRPr>
            </a:lvl6pPr>
            <a:lvl7pPr lvl="6" rtl="0" algn="ctr">
              <a:buNone/>
              <a:defRPr>
                <a:solidFill>
                  <a:schemeClr val="dk2"/>
                </a:solidFill>
              </a:defRPr>
            </a:lvl7pPr>
            <a:lvl8pPr lvl="7" rtl="0" algn="ctr">
              <a:buNone/>
              <a:defRPr>
                <a:solidFill>
                  <a:schemeClr val="dk2"/>
                </a:solidFill>
              </a:defRPr>
            </a:lvl8pPr>
            <a:lvl9pPr lvl="8" rtl="0" algn="ctr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3" name="Google Shape;43;p5"/>
          <p:cNvCxnSpPr/>
          <p:nvPr/>
        </p:nvCxnSpPr>
        <p:spPr>
          <a:xfrm>
            <a:off x="4957950" y="4798838"/>
            <a:ext cx="38034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44" name="Google Shape;44;p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5" name="Google Shape;45;p5"/>
          <p:cNvSpPr txBox="1"/>
          <p:nvPr>
            <p:ph idx="1" type="subTitle"/>
          </p:nvPr>
        </p:nvSpPr>
        <p:spPr>
          <a:xfrm>
            <a:off x="4747387" y="1872353"/>
            <a:ext cx="3698100" cy="273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9pPr>
          </a:lstStyle>
          <a:p/>
        </p:txBody>
      </p:sp>
      <p:sp>
        <p:nvSpPr>
          <p:cNvPr id="46" name="Google Shape;46;p5"/>
          <p:cNvSpPr txBox="1"/>
          <p:nvPr>
            <p:ph idx="2" type="subTitle"/>
          </p:nvPr>
        </p:nvSpPr>
        <p:spPr>
          <a:xfrm>
            <a:off x="726675" y="1872353"/>
            <a:ext cx="3698100" cy="273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b="0"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2800"/>
            </a:lvl9pPr>
          </a:lstStyle>
          <a:p/>
        </p:txBody>
      </p:sp>
      <p:sp>
        <p:nvSpPr>
          <p:cNvPr id="47" name="Google Shape;47;p5"/>
          <p:cNvSpPr txBox="1"/>
          <p:nvPr>
            <p:ph idx="3" type="subTitle"/>
          </p:nvPr>
        </p:nvSpPr>
        <p:spPr>
          <a:xfrm>
            <a:off x="726675" y="1313225"/>
            <a:ext cx="3698100" cy="422400"/>
          </a:xfrm>
          <a:prstGeom prst="rect">
            <a:avLst/>
          </a:prstGeom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0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5"/>
          <p:cNvSpPr txBox="1"/>
          <p:nvPr>
            <p:ph idx="4" type="subTitle"/>
          </p:nvPr>
        </p:nvSpPr>
        <p:spPr>
          <a:xfrm>
            <a:off x="4747375" y="1313225"/>
            <a:ext cx="3698100" cy="422400"/>
          </a:xfrm>
          <a:prstGeom prst="rect">
            <a:avLst/>
          </a:prstGeom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0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6"/>
          <p:cNvSpPr/>
          <p:nvPr/>
        </p:nvSpPr>
        <p:spPr>
          <a:xfrm>
            <a:off x="145950" y="149100"/>
            <a:ext cx="8852100" cy="4845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1" name="Google Shape;51;p6"/>
          <p:cNvCxnSpPr/>
          <p:nvPr/>
        </p:nvCxnSpPr>
        <p:spPr>
          <a:xfrm>
            <a:off x="382625" y="339563"/>
            <a:ext cx="38034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oval"/>
            <a:tailEnd len="med" w="med" type="none"/>
          </a:ln>
        </p:spPr>
      </p:cxnSp>
      <p:sp>
        <p:nvSpPr>
          <p:cNvPr id="52" name="Google Shape;52;p6"/>
          <p:cNvSpPr/>
          <p:nvPr/>
        </p:nvSpPr>
        <p:spPr>
          <a:xfrm>
            <a:off x="4452300" y="219875"/>
            <a:ext cx="239400" cy="239400"/>
          </a:xfrm>
          <a:prstGeom prst="star4">
            <a:avLst>
              <a:gd fmla="val 15727" name="adj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3" name="Google Shape;53;p6"/>
          <p:cNvCxnSpPr/>
          <p:nvPr/>
        </p:nvCxnSpPr>
        <p:spPr>
          <a:xfrm>
            <a:off x="4957925" y="339563"/>
            <a:ext cx="38034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54" name="Google Shape;54;p6"/>
          <p:cNvCxnSpPr/>
          <p:nvPr/>
        </p:nvCxnSpPr>
        <p:spPr>
          <a:xfrm>
            <a:off x="382650" y="4798838"/>
            <a:ext cx="38034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oval"/>
            <a:tailEnd len="med" w="med" type="none"/>
          </a:ln>
        </p:spPr>
      </p:cxnSp>
      <p:sp>
        <p:nvSpPr>
          <p:cNvPr id="55" name="Google Shape;55;p6"/>
          <p:cNvSpPr txBox="1"/>
          <p:nvPr>
            <p:ph idx="12" type="sldNum"/>
          </p:nvPr>
        </p:nvSpPr>
        <p:spPr>
          <a:xfrm>
            <a:off x="4297650" y="4602875"/>
            <a:ext cx="548700" cy="33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buNone/>
              <a:defRPr>
                <a:solidFill>
                  <a:schemeClr val="dk2"/>
                </a:solidFill>
              </a:defRPr>
            </a:lvl1pPr>
            <a:lvl2pPr lvl="1" rtl="0" algn="ctr">
              <a:buNone/>
              <a:defRPr>
                <a:solidFill>
                  <a:schemeClr val="dk2"/>
                </a:solidFill>
              </a:defRPr>
            </a:lvl2pPr>
            <a:lvl3pPr lvl="2" rtl="0" algn="ctr">
              <a:buNone/>
              <a:defRPr>
                <a:solidFill>
                  <a:schemeClr val="dk2"/>
                </a:solidFill>
              </a:defRPr>
            </a:lvl3pPr>
            <a:lvl4pPr lvl="3" rtl="0" algn="ctr">
              <a:buNone/>
              <a:defRPr>
                <a:solidFill>
                  <a:schemeClr val="dk2"/>
                </a:solidFill>
              </a:defRPr>
            </a:lvl4pPr>
            <a:lvl5pPr lvl="4" rtl="0" algn="ctr">
              <a:buNone/>
              <a:defRPr>
                <a:solidFill>
                  <a:schemeClr val="dk2"/>
                </a:solidFill>
              </a:defRPr>
            </a:lvl5pPr>
            <a:lvl6pPr lvl="5" rtl="0" algn="ctr">
              <a:buNone/>
              <a:defRPr>
                <a:solidFill>
                  <a:schemeClr val="dk2"/>
                </a:solidFill>
              </a:defRPr>
            </a:lvl6pPr>
            <a:lvl7pPr lvl="6" rtl="0" algn="ctr">
              <a:buNone/>
              <a:defRPr>
                <a:solidFill>
                  <a:schemeClr val="dk2"/>
                </a:solidFill>
              </a:defRPr>
            </a:lvl7pPr>
            <a:lvl8pPr lvl="7" rtl="0" algn="ctr">
              <a:buNone/>
              <a:defRPr>
                <a:solidFill>
                  <a:schemeClr val="dk2"/>
                </a:solidFill>
              </a:defRPr>
            </a:lvl8pPr>
            <a:lvl9pPr lvl="8" rtl="0" algn="ctr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6" name="Google Shape;56;p6"/>
          <p:cNvCxnSpPr/>
          <p:nvPr/>
        </p:nvCxnSpPr>
        <p:spPr>
          <a:xfrm>
            <a:off x="4957950" y="4798838"/>
            <a:ext cx="38034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57" name="Google Shape;57;p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7"/>
          <p:cNvSpPr/>
          <p:nvPr/>
        </p:nvSpPr>
        <p:spPr>
          <a:xfrm>
            <a:off x="145950" y="149100"/>
            <a:ext cx="8852100" cy="4845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0" name="Google Shape;60;p7"/>
          <p:cNvCxnSpPr/>
          <p:nvPr/>
        </p:nvCxnSpPr>
        <p:spPr>
          <a:xfrm>
            <a:off x="382625" y="339563"/>
            <a:ext cx="38034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oval"/>
            <a:tailEnd len="med" w="med" type="none"/>
          </a:ln>
        </p:spPr>
      </p:cxnSp>
      <p:sp>
        <p:nvSpPr>
          <p:cNvPr id="61" name="Google Shape;61;p7"/>
          <p:cNvSpPr/>
          <p:nvPr/>
        </p:nvSpPr>
        <p:spPr>
          <a:xfrm>
            <a:off x="4452300" y="219875"/>
            <a:ext cx="239400" cy="239400"/>
          </a:xfrm>
          <a:prstGeom prst="star4">
            <a:avLst>
              <a:gd fmla="val 15727" name="adj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2" name="Google Shape;62;p7"/>
          <p:cNvCxnSpPr/>
          <p:nvPr/>
        </p:nvCxnSpPr>
        <p:spPr>
          <a:xfrm>
            <a:off x="4957925" y="339563"/>
            <a:ext cx="38034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63" name="Google Shape;63;p7"/>
          <p:cNvCxnSpPr/>
          <p:nvPr/>
        </p:nvCxnSpPr>
        <p:spPr>
          <a:xfrm>
            <a:off x="382650" y="4798838"/>
            <a:ext cx="38034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oval"/>
            <a:tailEnd len="med" w="med" type="none"/>
          </a:ln>
        </p:spPr>
      </p:cxnSp>
      <p:sp>
        <p:nvSpPr>
          <p:cNvPr id="64" name="Google Shape;64;p7"/>
          <p:cNvSpPr txBox="1"/>
          <p:nvPr>
            <p:ph idx="12" type="sldNum"/>
          </p:nvPr>
        </p:nvSpPr>
        <p:spPr>
          <a:xfrm>
            <a:off x="4297650" y="4602875"/>
            <a:ext cx="548700" cy="33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buNone/>
              <a:defRPr>
                <a:solidFill>
                  <a:schemeClr val="dk2"/>
                </a:solidFill>
              </a:defRPr>
            </a:lvl1pPr>
            <a:lvl2pPr lvl="1" rtl="0" algn="ctr">
              <a:buNone/>
              <a:defRPr>
                <a:solidFill>
                  <a:schemeClr val="dk2"/>
                </a:solidFill>
              </a:defRPr>
            </a:lvl2pPr>
            <a:lvl3pPr lvl="2" rtl="0" algn="ctr">
              <a:buNone/>
              <a:defRPr>
                <a:solidFill>
                  <a:schemeClr val="dk2"/>
                </a:solidFill>
              </a:defRPr>
            </a:lvl3pPr>
            <a:lvl4pPr lvl="3" rtl="0" algn="ctr">
              <a:buNone/>
              <a:defRPr>
                <a:solidFill>
                  <a:schemeClr val="dk2"/>
                </a:solidFill>
              </a:defRPr>
            </a:lvl4pPr>
            <a:lvl5pPr lvl="4" rtl="0" algn="ctr">
              <a:buNone/>
              <a:defRPr>
                <a:solidFill>
                  <a:schemeClr val="dk2"/>
                </a:solidFill>
              </a:defRPr>
            </a:lvl5pPr>
            <a:lvl6pPr lvl="5" rtl="0" algn="ctr">
              <a:buNone/>
              <a:defRPr>
                <a:solidFill>
                  <a:schemeClr val="dk2"/>
                </a:solidFill>
              </a:defRPr>
            </a:lvl6pPr>
            <a:lvl7pPr lvl="6" rtl="0" algn="ctr">
              <a:buNone/>
              <a:defRPr>
                <a:solidFill>
                  <a:schemeClr val="dk2"/>
                </a:solidFill>
              </a:defRPr>
            </a:lvl7pPr>
            <a:lvl8pPr lvl="7" rtl="0" algn="ctr">
              <a:buNone/>
              <a:defRPr>
                <a:solidFill>
                  <a:schemeClr val="dk2"/>
                </a:solidFill>
              </a:defRPr>
            </a:lvl8pPr>
            <a:lvl9pPr lvl="8" rtl="0" algn="ctr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5" name="Google Shape;65;p7"/>
          <p:cNvCxnSpPr/>
          <p:nvPr/>
        </p:nvCxnSpPr>
        <p:spPr>
          <a:xfrm>
            <a:off x="4957950" y="4798838"/>
            <a:ext cx="38034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66" name="Google Shape;66;p7"/>
          <p:cNvSpPr txBox="1"/>
          <p:nvPr>
            <p:ph type="title"/>
          </p:nvPr>
        </p:nvSpPr>
        <p:spPr>
          <a:xfrm>
            <a:off x="720000" y="445025"/>
            <a:ext cx="6266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7" name="Google Shape;67;p7"/>
          <p:cNvSpPr txBox="1"/>
          <p:nvPr>
            <p:ph idx="1" type="subTitle"/>
          </p:nvPr>
        </p:nvSpPr>
        <p:spPr>
          <a:xfrm>
            <a:off x="720000" y="1347250"/>
            <a:ext cx="7324500" cy="317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8"/>
          <p:cNvSpPr/>
          <p:nvPr/>
        </p:nvSpPr>
        <p:spPr>
          <a:xfrm>
            <a:off x="145950" y="149100"/>
            <a:ext cx="8852100" cy="4845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8"/>
          <p:cNvSpPr txBox="1"/>
          <p:nvPr>
            <p:ph type="title"/>
          </p:nvPr>
        </p:nvSpPr>
        <p:spPr>
          <a:xfrm>
            <a:off x="969825" y="2079259"/>
            <a:ext cx="7204500" cy="87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cxnSp>
        <p:nvCxnSpPr>
          <p:cNvPr id="71" name="Google Shape;71;p8"/>
          <p:cNvCxnSpPr/>
          <p:nvPr/>
        </p:nvCxnSpPr>
        <p:spPr>
          <a:xfrm>
            <a:off x="382625" y="339563"/>
            <a:ext cx="38034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oval"/>
            <a:tailEnd len="med" w="med" type="none"/>
          </a:ln>
        </p:spPr>
      </p:cxnSp>
      <p:sp>
        <p:nvSpPr>
          <p:cNvPr id="72" name="Google Shape;72;p8"/>
          <p:cNvSpPr/>
          <p:nvPr/>
        </p:nvSpPr>
        <p:spPr>
          <a:xfrm>
            <a:off x="4452300" y="219875"/>
            <a:ext cx="239400" cy="239400"/>
          </a:xfrm>
          <a:prstGeom prst="star4">
            <a:avLst>
              <a:gd fmla="val 15727" name="adj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3" name="Google Shape;73;p8"/>
          <p:cNvCxnSpPr/>
          <p:nvPr/>
        </p:nvCxnSpPr>
        <p:spPr>
          <a:xfrm>
            <a:off x="4957925" y="339563"/>
            <a:ext cx="38034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74" name="Google Shape;74;p8"/>
          <p:cNvCxnSpPr/>
          <p:nvPr/>
        </p:nvCxnSpPr>
        <p:spPr>
          <a:xfrm>
            <a:off x="382650" y="4798838"/>
            <a:ext cx="38034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oval"/>
            <a:tailEnd len="med" w="med" type="none"/>
          </a:ln>
        </p:spPr>
      </p:cxnSp>
      <p:sp>
        <p:nvSpPr>
          <p:cNvPr id="75" name="Google Shape;75;p8"/>
          <p:cNvSpPr txBox="1"/>
          <p:nvPr>
            <p:ph idx="12" type="sldNum"/>
          </p:nvPr>
        </p:nvSpPr>
        <p:spPr>
          <a:xfrm>
            <a:off x="4297650" y="4602875"/>
            <a:ext cx="548700" cy="33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buNone/>
              <a:defRPr>
                <a:solidFill>
                  <a:schemeClr val="dk2"/>
                </a:solidFill>
              </a:defRPr>
            </a:lvl1pPr>
            <a:lvl2pPr lvl="1" rtl="0" algn="ctr">
              <a:buNone/>
              <a:defRPr>
                <a:solidFill>
                  <a:schemeClr val="dk2"/>
                </a:solidFill>
              </a:defRPr>
            </a:lvl2pPr>
            <a:lvl3pPr lvl="2" rtl="0" algn="ctr">
              <a:buNone/>
              <a:defRPr>
                <a:solidFill>
                  <a:schemeClr val="dk2"/>
                </a:solidFill>
              </a:defRPr>
            </a:lvl3pPr>
            <a:lvl4pPr lvl="3" rtl="0" algn="ctr">
              <a:buNone/>
              <a:defRPr>
                <a:solidFill>
                  <a:schemeClr val="dk2"/>
                </a:solidFill>
              </a:defRPr>
            </a:lvl4pPr>
            <a:lvl5pPr lvl="4" rtl="0" algn="ctr">
              <a:buNone/>
              <a:defRPr>
                <a:solidFill>
                  <a:schemeClr val="dk2"/>
                </a:solidFill>
              </a:defRPr>
            </a:lvl5pPr>
            <a:lvl6pPr lvl="5" rtl="0" algn="ctr">
              <a:buNone/>
              <a:defRPr>
                <a:solidFill>
                  <a:schemeClr val="dk2"/>
                </a:solidFill>
              </a:defRPr>
            </a:lvl6pPr>
            <a:lvl7pPr lvl="6" rtl="0" algn="ctr">
              <a:buNone/>
              <a:defRPr>
                <a:solidFill>
                  <a:schemeClr val="dk2"/>
                </a:solidFill>
              </a:defRPr>
            </a:lvl7pPr>
            <a:lvl8pPr lvl="7" rtl="0" algn="ctr">
              <a:buNone/>
              <a:defRPr>
                <a:solidFill>
                  <a:schemeClr val="dk2"/>
                </a:solidFill>
              </a:defRPr>
            </a:lvl8pPr>
            <a:lvl9pPr lvl="8" rtl="0" algn="ctr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6" name="Google Shape;76;p8"/>
          <p:cNvCxnSpPr/>
          <p:nvPr/>
        </p:nvCxnSpPr>
        <p:spPr>
          <a:xfrm>
            <a:off x="4957950" y="4798838"/>
            <a:ext cx="38034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oval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9"/>
          <p:cNvSpPr txBox="1"/>
          <p:nvPr>
            <p:ph type="title"/>
          </p:nvPr>
        </p:nvSpPr>
        <p:spPr>
          <a:xfrm>
            <a:off x="720000" y="1413525"/>
            <a:ext cx="4294800" cy="209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9" name="Google Shape;79;p9"/>
          <p:cNvSpPr txBox="1"/>
          <p:nvPr>
            <p:ph idx="1" type="subTitle"/>
          </p:nvPr>
        </p:nvSpPr>
        <p:spPr>
          <a:xfrm>
            <a:off x="720000" y="3508800"/>
            <a:ext cx="4294800" cy="100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0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83" name="Google Shape;83;p10"/>
          <p:cNvSpPr txBox="1"/>
          <p:nvPr>
            <p:ph type="title"/>
          </p:nvPr>
        </p:nvSpPr>
        <p:spPr>
          <a:xfrm>
            <a:off x="713225" y="4162975"/>
            <a:ext cx="7917300" cy="541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5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icksand"/>
              <a:buNone/>
              <a:defRPr b="1" sz="30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icksand"/>
              <a:buNone/>
              <a:defRPr b="1" sz="30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icksand"/>
              <a:buNone/>
              <a:defRPr b="1" sz="30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icksand"/>
              <a:buNone/>
              <a:defRPr b="1" sz="30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icksand"/>
              <a:buNone/>
              <a:defRPr b="1" sz="30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icksand"/>
              <a:buNone/>
              <a:defRPr b="1" sz="30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icksand"/>
              <a:buNone/>
              <a:defRPr b="1" sz="30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icksand"/>
              <a:buNone/>
              <a:defRPr b="1" sz="30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icksand"/>
              <a:buNone/>
              <a:defRPr b="1" sz="30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400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sh"/>
              <a:buChar char="●"/>
              <a:defRPr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sh"/>
              <a:buChar char="○"/>
              <a:defRPr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sh"/>
              <a:buChar char="■"/>
              <a:defRPr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sh"/>
              <a:buChar char="●"/>
              <a:defRPr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sh"/>
              <a:buChar char="○"/>
              <a:defRPr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sh"/>
              <a:buChar char="■"/>
              <a:defRPr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sh"/>
              <a:buChar char="●"/>
              <a:defRPr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sh"/>
              <a:buChar char="○"/>
              <a:defRPr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ulish"/>
              <a:buChar char="■"/>
              <a:defRPr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www.freepik.com/free-vector/flat-sparkling-stars-collection_15628188.htm/?utm_source=slidesgo_template&amp;utm_medium=referral-link&amp;utm_campaign=sg_resources&amp;utm_content=freepik" TargetMode="External"/><Relationship Id="rId4" Type="http://schemas.openxmlformats.org/officeDocument/2006/relationships/hyperlink" Target="https://www.freepik.com/free-vector/dividers-collection-hand-drawn-style_2384912.htm/?utm_source=slidesgo_template&amp;utm_medium=referral-link&amp;utm_campaign=sg_resources&amp;utm_content=freepik" TargetMode="External"/><Relationship Id="rId5" Type="http://schemas.openxmlformats.org/officeDocument/2006/relationships/hyperlink" Target="https://www.freepik.com/free-vector/calligraphic-ornamental-divider-collection_12062176.htm/?utm_source=slidesgo_template&amp;utm_medium=referral-link&amp;utm_campaign=sg_resources&amp;utm_content=freepik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26"/>
          <p:cNvSpPr/>
          <p:nvPr/>
        </p:nvSpPr>
        <p:spPr>
          <a:xfrm>
            <a:off x="2422825" y="1865525"/>
            <a:ext cx="239400" cy="239400"/>
          </a:xfrm>
          <a:prstGeom prst="star4">
            <a:avLst>
              <a:gd fmla="val 15727" name="adj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26"/>
          <p:cNvSpPr/>
          <p:nvPr/>
        </p:nvSpPr>
        <p:spPr>
          <a:xfrm>
            <a:off x="6733600" y="1865525"/>
            <a:ext cx="239400" cy="239400"/>
          </a:xfrm>
          <a:prstGeom prst="star4">
            <a:avLst>
              <a:gd fmla="val 15727" name="adj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26"/>
          <p:cNvSpPr txBox="1"/>
          <p:nvPr/>
        </p:nvSpPr>
        <p:spPr>
          <a:xfrm>
            <a:off x="2348650" y="1812750"/>
            <a:ext cx="4700400" cy="151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2800">
                <a:solidFill>
                  <a:srgbClr val="003BA3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Selenium Script </a:t>
            </a:r>
            <a:endParaRPr b="1" sz="2800">
              <a:solidFill>
                <a:srgbClr val="003BA3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2800">
                <a:solidFill>
                  <a:srgbClr val="003BA3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Automated Testing for ``</a:t>
            </a:r>
            <a:r>
              <a:rPr b="1" i="1" lang="en" sz="2800">
                <a:solidFill>
                  <a:srgbClr val="003BA3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maxfashion.in</a:t>
            </a:r>
            <a:r>
              <a:rPr b="1" lang="en" sz="2800">
                <a:solidFill>
                  <a:srgbClr val="003BA3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``</a:t>
            </a:r>
            <a:endParaRPr b="1" sz="2800">
              <a:solidFill>
                <a:srgbClr val="003BA3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282" name="Google Shape;282;p26"/>
          <p:cNvSpPr/>
          <p:nvPr/>
        </p:nvSpPr>
        <p:spPr>
          <a:xfrm>
            <a:off x="8126069" y="1609961"/>
            <a:ext cx="304715" cy="304814"/>
          </a:xfrm>
          <a:custGeom>
            <a:rect b="b" l="l" r="r" t="t"/>
            <a:pathLst>
              <a:path extrusionOk="0" h="35945" w="35944">
                <a:moveTo>
                  <a:pt x="17972" y="0"/>
                </a:moveTo>
                <a:lnTo>
                  <a:pt x="12765" y="12764"/>
                </a:lnTo>
                <a:lnTo>
                  <a:pt x="1" y="17972"/>
                </a:lnTo>
                <a:lnTo>
                  <a:pt x="12765" y="23180"/>
                </a:lnTo>
                <a:lnTo>
                  <a:pt x="17972" y="35944"/>
                </a:lnTo>
                <a:lnTo>
                  <a:pt x="23181" y="23180"/>
                </a:lnTo>
                <a:lnTo>
                  <a:pt x="35943" y="17972"/>
                </a:lnTo>
                <a:lnTo>
                  <a:pt x="23181" y="12764"/>
                </a:lnTo>
                <a:lnTo>
                  <a:pt x="17972" y="0"/>
                </a:lnTo>
                <a:close/>
              </a:path>
            </a:pathLst>
          </a:custGeom>
          <a:solidFill>
            <a:srgbClr val="ECE0C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26"/>
          <p:cNvSpPr/>
          <p:nvPr/>
        </p:nvSpPr>
        <p:spPr>
          <a:xfrm>
            <a:off x="5957197" y="1211812"/>
            <a:ext cx="233546" cy="233642"/>
          </a:xfrm>
          <a:custGeom>
            <a:rect b="b" l="l" r="r" t="t"/>
            <a:pathLst>
              <a:path extrusionOk="0" h="35945" w="35944">
                <a:moveTo>
                  <a:pt x="17972" y="0"/>
                </a:moveTo>
                <a:lnTo>
                  <a:pt x="12765" y="12764"/>
                </a:lnTo>
                <a:lnTo>
                  <a:pt x="1" y="17972"/>
                </a:lnTo>
                <a:lnTo>
                  <a:pt x="12765" y="23180"/>
                </a:lnTo>
                <a:lnTo>
                  <a:pt x="17972" y="35944"/>
                </a:lnTo>
                <a:lnTo>
                  <a:pt x="23181" y="23180"/>
                </a:lnTo>
                <a:lnTo>
                  <a:pt x="35943" y="17972"/>
                </a:lnTo>
                <a:lnTo>
                  <a:pt x="23181" y="12764"/>
                </a:lnTo>
                <a:lnTo>
                  <a:pt x="17972" y="0"/>
                </a:lnTo>
                <a:close/>
              </a:path>
            </a:pathLst>
          </a:custGeom>
          <a:solidFill>
            <a:srgbClr val="F7EF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26"/>
          <p:cNvSpPr/>
          <p:nvPr/>
        </p:nvSpPr>
        <p:spPr>
          <a:xfrm>
            <a:off x="7937577" y="539500"/>
            <a:ext cx="493200" cy="493200"/>
          </a:xfrm>
          <a:prstGeom prst="ellipse">
            <a:avLst/>
          </a:prstGeom>
          <a:solidFill>
            <a:srgbClr val="E2532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26"/>
          <p:cNvSpPr txBox="1"/>
          <p:nvPr/>
        </p:nvSpPr>
        <p:spPr>
          <a:xfrm>
            <a:off x="59650" y="303300"/>
            <a:ext cx="91440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003BA3"/>
                </a:solidFill>
                <a:latin typeface="Montserrat"/>
                <a:ea typeface="Montserrat"/>
                <a:cs typeface="Montserrat"/>
                <a:sym typeface="Montserrat"/>
              </a:rPr>
              <a:t>Bangalore Institute Of Technology</a:t>
            </a:r>
            <a:endParaRPr b="1" sz="3600">
              <a:solidFill>
                <a:srgbClr val="1C9254"/>
              </a:solidFill>
              <a:highlight>
                <a:srgbClr val="E3EEED"/>
              </a:highlight>
              <a:latin typeface="Orbitron"/>
              <a:ea typeface="Orbitron"/>
              <a:cs typeface="Orbitron"/>
              <a:sym typeface="Orbitr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2E3B38"/>
              </a:solidFill>
              <a:highlight>
                <a:srgbClr val="E3EEED"/>
              </a:highlight>
              <a:latin typeface="Orbitron"/>
              <a:ea typeface="Orbitron"/>
              <a:cs typeface="Orbitron"/>
              <a:sym typeface="Orbitron"/>
            </a:endParaRPr>
          </a:p>
        </p:txBody>
      </p:sp>
      <p:sp>
        <p:nvSpPr>
          <p:cNvPr id="286" name="Google Shape;286;p26"/>
          <p:cNvSpPr txBox="1"/>
          <p:nvPr/>
        </p:nvSpPr>
        <p:spPr>
          <a:xfrm>
            <a:off x="507700" y="773350"/>
            <a:ext cx="8247900" cy="4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2E3B38"/>
                </a:solidFill>
                <a:latin typeface="Orbitron SemiBold"/>
                <a:ea typeface="Orbitron SemiBold"/>
                <a:cs typeface="Orbitron SemiBold"/>
                <a:sym typeface="Orbitron SemiBold"/>
              </a:rPr>
              <a:t>Department of Information Science and Engineering</a:t>
            </a:r>
            <a:endParaRPr sz="1600">
              <a:solidFill>
                <a:srgbClr val="2E3B38"/>
              </a:solidFill>
              <a:latin typeface="Orbitron SemiBold"/>
              <a:ea typeface="Orbitron SemiBold"/>
              <a:cs typeface="Orbitron SemiBold"/>
              <a:sym typeface="Orbitron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E2532D"/>
              </a:solidFill>
              <a:latin typeface="Orbitron SemiBold"/>
              <a:ea typeface="Orbitron SemiBold"/>
              <a:cs typeface="Orbitron SemiBold"/>
              <a:sym typeface="Orbitron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E2532D"/>
              </a:solidFill>
              <a:latin typeface="Orbitron SemiBold"/>
              <a:ea typeface="Orbitron SemiBold"/>
              <a:cs typeface="Orbitron SemiBold"/>
              <a:sym typeface="Orbitron SemiBold"/>
            </a:endParaRPr>
          </a:p>
        </p:txBody>
      </p:sp>
      <p:sp>
        <p:nvSpPr>
          <p:cNvPr id="287" name="Google Shape;287;p26"/>
          <p:cNvSpPr txBox="1"/>
          <p:nvPr/>
        </p:nvSpPr>
        <p:spPr>
          <a:xfrm>
            <a:off x="226375" y="244500"/>
            <a:ext cx="923700" cy="96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E3B38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88" name="Google Shape;288;p26"/>
          <p:cNvSpPr txBox="1"/>
          <p:nvPr/>
        </p:nvSpPr>
        <p:spPr>
          <a:xfrm>
            <a:off x="271675" y="163000"/>
            <a:ext cx="923700" cy="11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E3B38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289" name="Google Shape;289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1670" y="340045"/>
            <a:ext cx="1045800" cy="110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32775" y="303300"/>
            <a:ext cx="1105400" cy="1105400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26"/>
          <p:cNvSpPr txBox="1"/>
          <p:nvPr/>
        </p:nvSpPr>
        <p:spPr>
          <a:xfrm>
            <a:off x="302575" y="3590850"/>
            <a:ext cx="3966300" cy="10344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u="sng">
                <a:solidFill>
                  <a:srgbClr val="383536"/>
                </a:solidFill>
                <a:latin typeface="Roboto"/>
                <a:ea typeface="Roboto"/>
                <a:cs typeface="Roboto"/>
                <a:sym typeface="Roboto"/>
              </a:rPr>
              <a:t>Presented By-</a:t>
            </a:r>
            <a:endParaRPr b="1" i="1" u="sng">
              <a:solidFill>
                <a:srgbClr val="38353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38353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83536"/>
                </a:solidFill>
                <a:latin typeface="Roboto"/>
                <a:ea typeface="Roboto"/>
                <a:cs typeface="Roboto"/>
                <a:sym typeface="Roboto"/>
              </a:rPr>
              <a:t>Kiran K 				(1BI21IS042)</a:t>
            </a:r>
            <a:endParaRPr b="1">
              <a:solidFill>
                <a:srgbClr val="38353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83536"/>
                </a:solidFill>
                <a:latin typeface="Roboto"/>
                <a:ea typeface="Roboto"/>
                <a:cs typeface="Roboto"/>
                <a:sym typeface="Roboto"/>
              </a:rPr>
              <a:t>Lovelesh Debnath		(1BI21IS049)</a:t>
            </a:r>
            <a:endParaRPr b="1" sz="1700">
              <a:solidFill>
                <a:srgbClr val="38353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2" name="Google Shape;292;p26"/>
          <p:cNvSpPr txBox="1"/>
          <p:nvPr/>
        </p:nvSpPr>
        <p:spPr>
          <a:xfrm>
            <a:off x="6627550" y="3455997"/>
            <a:ext cx="2643300" cy="18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0B539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Faculty Incharge-</a:t>
            </a:r>
            <a:endParaRPr b="1" sz="1700">
              <a:solidFill>
                <a:srgbClr val="0B5394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0B539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Dr. M Shilpa</a:t>
            </a:r>
            <a:endParaRPr b="1" sz="1700">
              <a:solidFill>
                <a:srgbClr val="0B5394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0B539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Associate professor</a:t>
            </a:r>
            <a:endParaRPr b="1" sz="1700">
              <a:solidFill>
                <a:srgbClr val="0B5394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0B539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Dept. of ISE</a:t>
            </a:r>
            <a:endParaRPr b="1" sz="1700">
              <a:solidFill>
                <a:srgbClr val="0B5394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3001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889DE4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3" name="Google Shape;293;p26"/>
          <p:cNvSpPr txBox="1"/>
          <p:nvPr/>
        </p:nvSpPr>
        <p:spPr>
          <a:xfrm>
            <a:off x="126850" y="1088475"/>
            <a:ext cx="9144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E2532D"/>
                </a:solidFill>
                <a:latin typeface="Orbitron SemiBold"/>
                <a:ea typeface="Orbitron SemiBold"/>
                <a:cs typeface="Orbitron SemiBold"/>
                <a:sym typeface="Orbitron SemiBold"/>
              </a:rPr>
              <a:t>Software Testing Lab </a:t>
            </a:r>
            <a:r>
              <a:rPr lang="en" sz="1500">
                <a:solidFill>
                  <a:srgbClr val="E2532D"/>
                </a:solidFill>
                <a:latin typeface="Orbitron SemiBold"/>
                <a:ea typeface="Orbitron SemiBold"/>
                <a:cs typeface="Orbitron SemiBold"/>
                <a:sym typeface="Orbitron SemiBold"/>
              </a:rPr>
              <a:t>(21ISL66)</a:t>
            </a:r>
            <a:endParaRPr sz="1200">
              <a:solidFill>
                <a:srgbClr val="2E3B38"/>
              </a:solidFill>
              <a:latin typeface="Orbitron SemiBold"/>
              <a:ea typeface="Orbitron SemiBold"/>
              <a:cs typeface="Orbitron SemiBold"/>
              <a:sym typeface="Orbitron Semi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35"/>
          <p:cNvSpPr txBox="1"/>
          <p:nvPr>
            <p:ph type="title"/>
          </p:nvPr>
        </p:nvSpPr>
        <p:spPr>
          <a:xfrm>
            <a:off x="535575" y="4553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 Execution and Logging</a:t>
            </a:r>
            <a:endParaRPr/>
          </a:p>
        </p:txBody>
      </p:sp>
      <p:sp>
        <p:nvSpPr>
          <p:cNvPr id="362" name="Google Shape;362;p35"/>
          <p:cNvSpPr txBox="1"/>
          <p:nvPr>
            <p:ph idx="1" type="body"/>
          </p:nvPr>
        </p:nvSpPr>
        <p:spPr>
          <a:xfrm>
            <a:off x="589975" y="1028000"/>
            <a:ext cx="4074000" cy="34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SzPts val="1500"/>
              <a:buChar char="●"/>
            </a:pPr>
            <a:r>
              <a:rPr b="1" lang="en" sz="1500"/>
              <a:t>Activate .venv: </a:t>
            </a:r>
            <a:r>
              <a:rPr lang="en" sz="1300"/>
              <a:t>source C:/Users/user/ Downloads/selenium/.venv/Scripts/activate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" sz="1500"/>
              <a:t>(Optional):</a:t>
            </a:r>
            <a:r>
              <a:rPr lang="en" sz="1300"/>
              <a:t> pip install pytest selenium openpyxl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" sz="1500"/>
              <a:t>Navigate to Test Directory:</a:t>
            </a:r>
            <a:r>
              <a:rPr b="1" lang="en"/>
              <a:t> </a:t>
            </a:r>
            <a:r>
              <a:rPr lang="en" sz="1300"/>
              <a:t>cd C:/Users/ user/Downloads/selenium/selenium</a:t>
            </a:r>
            <a:endParaRPr sz="13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" sz="1500"/>
              <a:t>Tests executed using:</a:t>
            </a:r>
            <a:br>
              <a:rPr b="1" lang="en" sz="1500"/>
            </a:br>
            <a:r>
              <a:rPr lang="en" sz="1300"/>
              <a:t>python -m pytest max_test.py</a:t>
            </a:r>
            <a:endParaRPr sz="13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" sz="1500"/>
              <a:t>Results logged to Excel file:</a:t>
            </a:r>
            <a:endParaRPr b="1"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b="1" lang="en" sz="1500"/>
              <a:t>Test case name</a:t>
            </a:r>
            <a:endParaRPr b="1"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b="1" lang="en" sz="1500"/>
              <a:t>Status (PASSED/FAILED)</a:t>
            </a:r>
            <a:endParaRPr b="1"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b="1" lang="en" sz="1500"/>
              <a:t>Details/Error message</a:t>
            </a:r>
            <a:endParaRPr b="1"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b="1" lang="en" sz="1500"/>
              <a:t>Timestamp</a:t>
            </a:r>
            <a:endParaRPr b="1" sz="1500"/>
          </a:p>
        </p:txBody>
      </p:sp>
      <p:sp>
        <p:nvSpPr>
          <p:cNvPr id="363" name="Google Shape;363;p35"/>
          <p:cNvSpPr txBox="1"/>
          <p:nvPr>
            <p:ph idx="12" type="sldNum"/>
          </p:nvPr>
        </p:nvSpPr>
        <p:spPr>
          <a:xfrm>
            <a:off x="4297650" y="4602875"/>
            <a:ext cx="548700" cy="33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64" name="Google Shape;36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3975" y="1592725"/>
            <a:ext cx="4175225" cy="23241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36"/>
          <p:cNvSpPr txBox="1"/>
          <p:nvPr>
            <p:ph type="title"/>
          </p:nvPr>
        </p:nvSpPr>
        <p:spPr>
          <a:xfrm>
            <a:off x="535575" y="76267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Challenges Faced</a:t>
            </a:r>
            <a:endParaRPr/>
          </a:p>
        </p:txBody>
      </p:sp>
      <p:sp>
        <p:nvSpPr>
          <p:cNvPr id="370" name="Google Shape;370;p36"/>
          <p:cNvSpPr txBox="1"/>
          <p:nvPr>
            <p:ph idx="1" type="body"/>
          </p:nvPr>
        </p:nvSpPr>
        <p:spPr>
          <a:xfrm>
            <a:off x="907600" y="1665575"/>
            <a:ext cx="7475700" cy="32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Font typeface="Nunito"/>
              <a:buChar char="●"/>
            </a:pPr>
            <a:r>
              <a:rPr b="1" lang="en" sz="1800"/>
              <a:t>Dynamic web elements requiring specific wait strategies</a:t>
            </a:r>
            <a:endParaRPr b="1" sz="1800"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Font typeface="Nunito"/>
              <a:buChar char="●"/>
            </a:pPr>
            <a:r>
              <a:rPr b="1" lang="en" sz="1800"/>
              <a:t>Handling pop-ups and overlays during navigation</a:t>
            </a:r>
            <a:endParaRPr b="1" sz="1800"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Font typeface="Nunito"/>
              <a:buChar char="●"/>
            </a:pPr>
            <a:r>
              <a:rPr b="1" lang="en" sz="1800"/>
              <a:t>Ensuring consistent window size for reproducible tests</a:t>
            </a:r>
            <a:endParaRPr b="1" sz="1800"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Font typeface="Nunito"/>
              <a:buChar char="●"/>
            </a:pPr>
            <a:r>
              <a:rPr b="1" lang="en" sz="1800"/>
              <a:t>Managing test data and results across multiple test runs</a:t>
            </a:r>
            <a:endParaRPr b="1" sz="1800"/>
          </a:p>
        </p:txBody>
      </p:sp>
      <p:sp>
        <p:nvSpPr>
          <p:cNvPr id="371" name="Google Shape;371;p36"/>
          <p:cNvSpPr txBox="1"/>
          <p:nvPr>
            <p:ph idx="12" type="sldNum"/>
          </p:nvPr>
        </p:nvSpPr>
        <p:spPr>
          <a:xfrm>
            <a:off x="4297650" y="4602875"/>
            <a:ext cx="548700" cy="33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37"/>
          <p:cNvSpPr txBox="1"/>
          <p:nvPr>
            <p:ph type="title"/>
          </p:nvPr>
        </p:nvSpPr>
        <p:spPr>
          <a:xfrm>
            <a:off x="535550" y="6294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377" name="Google Shape;377;p37"/>
          <p:cNvSpPr txBox="1"/>
          <p:nvPr>
            <p:ph idx="1" type="body"/>
          </p:nvPr>
        </p:nvSpPr>
        <p:spPr>
          <a:xfrm>
            <a:off x="897375" y="1423361"/>
            <a:ext cx="7475700" cy="295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SzPts val="1500"/>
              <a:buChar char="●"/>
            </a:pPr>
            <a:r>
              <a:rPr b="1" lang="en" sz="1500"/>
              <a:t>Successfully implemented Selenium tests for MAX Fashion website</a:t>
            </a:r>
            <a:endParaRPr b="1" sz="1500"/>
          </a:p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SzPts val="1500"/>
              <a:buFont typeface="Nunito"/>
              <a:buChar char="●"/>
            </a:pPr>
            <a:r>
              <a:rPr b="1" lang="en" sz="1500"/>
              <a:t>Covered key functionalities: navigation, category browsing, sorting, and search</a:t>
            </a:r>
            <a:endParaRPr b="1" sz="1500"/>
          </a:p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SzPts val="1500"/>
              <a:buFont typeface="Nunito"/>
              <a:buChar char="●"/>
            </a:pPr>
            <a:r>
              <a:rPr b="1" lang="en" sz="1500"/>
              <a:t>Implemented result logging for better test management and analysis</a:t>
            </a:r>
            <a:endParaRPr b="1" sz="1500"/>
          </a:p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SzPts val="1500"/>
              <a:buFont typeface="Nunito"/>
              <a:buChar char="●"/>
            </a:pPr>
            <a:r>
              <a:rPr b="1" lang="en" sz="1500"/>
              <a:t>Future improvements:</a:t>
            </a:r>
            <a:endParaRPr b="1"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b="1" lang="en" sz="1500"/>
              <a:t>Implement more comprehensive wait strategies</a:t>
            </a:r>
            <a:endParaRPr b="1"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b="1" lang="en" sz="1500"/>
              <a:t>Expand test coverage to include checkout process</a:t>
            </a:r>
            <a:endParaRPr b="1"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b="1" lang="en" sz="1500"/>
              <a:t>Develop data-driven tests for broader scenario coverage</a:t>
            </a:r>
            <a:endParaRPr b="1" sz="1500"/>
          </a:p>
        </p:txBody>
      </p:sp>
      <p:sp>
        <p:nvSpPr>
          <p:cNvPr id="378" name="Google Shape;378;p37"/>
          <p:cNvSpPr txBox="1"/>
          <p:nvPr>
            <p:ph idx="12" type="sldNum"/>
          </p:nvPr>
        </p:nvSpPr>
        <p:spPr>
          <a:xfrm>
            <a:off x="4297650" y="4602875"/>
            <a:ext cx="548700" cy="33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38"/>
          <p:cNvSpPr txBox="1"/>
          <p:nvPr>
            <p:ph type="title"/>
          </p:nvPr>
        </p:nvSpPr>
        <p:spPr>
          <a:xfrm>
            <a:off x="2722200" y="1854500"/>
            <a:ext cx="37962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</a:t>
            </a:r>
            <a:endParaRPr/>
          </a:p>
        </p:txBody>
      </p:sp>
      <p:sp>
        <p:nvSpPr>
          <p:cNvPr id="384" name="Google Shape;384;p38"/>
          <p:cNvSpPr txBox="1"/>
          <p:nvPr>
            <p:ph idx="1" type="subTitle"/>
          </p:nvPr>
        </p:nvSpPr>
        <p:spPr>
          <a:xfrm>
            <a:off x="1959250" y="2939075"/>
            <a:ext cx="5225400" cy="4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PROCEED TO VS CODE</a:t>
            </a:r>
            <a:endParaRPr/>
          </a:p>
        </p:txBody>
      </p:sp>
      <p:sp>
        <p:nvSpPr>
          <p:cNvPr id="385" name="Google Shape;385;p38"/>
          <p:cNvSpPr txBox="1"/>
          <p:nvPr>
            <p:ph idx="12" type="sldNum"/>
          </p:nvPr>
        </p:nvSpPr>
        <p:spPr>
          <a:xfrm>
            <a:off x="4297650" y="4602875"/>
            <a:ext cx="548700" cy="33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86" name="Google Shape;386;p38"/>
          <p:cNvCxnSpPr/>
          <p:nvPr/>
        </p:nvCxnSpPr>
        <p:spPr>
          <a:xfrm flipH="1" rot="10800000">
            <a:off x="1600600" y="2910566"/>
            <a:ext cx="5942700" cy="66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387" name="Google Shape;387;p38"/>
          <p:cNvCxnSpPr/>
          <p:nvPr/>
        </p:nvCxnSpPr>
        <p:spPr>
          <a:xfrm flipH="1" rot="10800000">
            <a:off x="1600600" y="1714341"/>
            <a:ext cx="5942700" cy="66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388" name="Google Shape;388;p38"/>
          <p:cNvSpPr/>
          <p:nvPr/>
        </p:nvSpPr>
        <p:spPr>
          <a:xfrm>
            <a:off x="2482800" y="2217963"/>
            <a:ext cx="239400" cy="239400"/>
          </a:xfrm>
          <a:prstGeom prst="star4">
            <a:avLst>
              <a:gd fmla="val 15727" name="adj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p38"/>
          <p:cNvSpPr/>
          <p:nvPr/>
        </p:nvSpPr>
        <p:spPr>
          <a:xfrm>
            <a:off x="6518500" y="2217963"/>
            <a:ext cx="239400" cy="239400"/>
          </a:xfrm>
          <a:prstGeom prst="star4">
            <a:avLst>
              <a:gd fmla="val 15727" name="adj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3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Alternative resources</a:t>
            </a:r>
            <a:endParaRPr/>
          </a:p>
        </p:txBody>
      </p:sp>
      <p:sp>
        <p:nvSpPr>
          <p:cNvPr id="395" name="Google Shape;395;p39"/>
          <p:cNvSpPr txBox="1"/>
          <p:nvPr>
            <p:ph idx="12" type="sldNum"/>
          </p:nvPr>
        </p:nvSpPr>
        <p:spPr>
          <a:xfrm>
            <a:off x="4297650" y="4602875"/>
            <a:ext cx="548700" cy="33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6" name="Google Shape;396;p39"/>
          <p:cNvSpPr txBox="1"/>
          <p:nvPr>
            <p:ph idx="1" type="body"/>
          </p:nvPr>
        </p:nvSpPr>
        <p:spPr>
          <a:xfrm>
            <a:off x="720000" y="1215750"/>
            <a:ext cx="7704000" cy="323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Here’s an assortment of alternative resources whose style fits the one of this template:</a:t>
            </a:r>
            <a:endParaRPr sz="1200"/>
          </a:p>
          <a:p>
            <a:pPr indent="-304800" lvl="0" marL="457200" rtl="0" algn="l">
              <a:spcBef>
                <a:spcPts val="1000"/>
              </a:spcBef>
              <a:spcAft>
                <a:spcPts val="0"/>
              </a:spcAft>
              <a:buSzPts val="1200"/>
              <a:buChar char="●"/>
            </a:pPr>
            <a:r>
              <a:rPr lang="en" sz="1200">
                <a:uFill>
                  <a:noFill/>
                </a:uFill>
                <a:hlinkClick r:id="rId3"/>
              </a:rPr>
              <a:t>Flat sparkling stars collection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>
                <a:uFill>
                  <a:noFill/>
                </a:uFill>
                <a:hlinkClick r:id="rId4"/>
              </a:rPr>
              <a:t>Vector dividers collection in hand drawn style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>
                <a:uFill>
                  <a:noFill/>
                </a:uFill>
                <a:hlinkClick r:id="rId5"/>
              </a:rPr>
              <a:t>Vector calligraphic ornamental divider collection</a:t>
            </a:r>
            <a:endParaRPr sz="1200"/>
          </a:p>
        </p:txBody>
      </p:sp>
      <p:sp>
        <p:nvSpPr>
          <p:cNvPr id="397" name="Google Shape;397;p39"/>
          <p:cNvSpPr/>
          <p:nvPr/>
        </p:nvSpPr>
        <p:spPr>
          <a:xfrm>
            <a:off x="2296184" y="3318923"/>
            <a:ext cx="274713" cy="261296"/>
          </a:xfrm>
          <a:custGeom>
            <a:rect b="b" l="l" r="r" t="t"/>
            <a:pathLst>
              <a:path extrusionOk="0" h="5901" w="6204">
                <a:moveTo>
                  <a:pt x="2143" y="1"/>
                </a:moveTo>
                <a:lnTo>
                  <a:pt x="2143" y="1"/>
                </a:lnTo>
                <a:lnTo>
                  <a:pt x="2143" y="1"/>
                </a:lnTo>
                <a:close/>
                <a:moveTo>
                  <a:pt x="2143" y="1"/>
                </a:moveTo>
                <a:lnTo>
                  <a:pt x="2646" y="2321"/>
                </a:lnTo>
                <a:lnTo>
                  <a:pt x="592" y="1126"/>
                </a:lnTo>
                <a:lnTo>
                  <a:pt x="2363" y="2710"/>
                </a:lnTo>
                <a:lnTo>
                  <a:pt x="1" y="2951"/>
                </a:lnTo>
                <a:lnTo>
                  <a:pt x="2363" y="3190"/>
                </a:lnTo>
                <a:lnTo>
                  <a:pt x="592" y="4774"/>
                </a:lnTo>
                <a:lnTo>
                  <a:pt x="2646" y="3579"/>
                </a:lnTo>
                <a:lnTo>
                  <a:pt x="2143" y="5901"/>
                </a:lnTo>
                <a:lnTo>
                  <a:pt x="3102" y="3727"/>
                </a:lnTo>
                <a:lnTo>
                  <a:pt x="4060" y="5901"/>
                </a:lnTo>
                <a:lnTo>
                  <a:pt x="4060" y="5901"/>
                </a:lnTo>
                <a:lnTo>
                  <a:pt x="3557" y="3579"/>
                </a:lnTo>
                <a:lnTo>
                  <a:pt x="5610" y="4774"/>
                </a:lnTo>
                <a:lnTo>
                  <a:pt x="3839" y="3190"/>
                </a:lnTo>
                <a:lnTo>
                  <a:pt x="6203" y="2951"/>
                </a:lnTo>
                <a:lnTo>
                  <a:pt x="3839" y="2710"/>
                </a:lnTo>
                <a:lnTo>
                  <a:pt x="5610" y="1126"/>
                </a:lnTo>
                <a:lnTo>
                  <a:pt x="3557" y="2321"/>
                </a:lnTo>
                <a:lnTo>
                  <a:pt x="3557" y="2321"/>
                </a:lnTo>
                <a:lnTo>
                  <a:pt x="4060" y="1"/>
                </a:lnTo>
                <a:lnTo>
                  <a:pt x="3102" y="2174"/>
                </a:lnTo>
                <a:lnTo>
                  <a:pt x="214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8" name="Google Shape;398;p39"/>
          <p:cNvGrpSpPr/>
          <p:nvPr/>
        </p:nvGrpSpPr>
        <p:grpSpPr>
          <a:xfrm>
            <a:off x="1695474" y="2983871"/>
            <a:ext cx="274707" cy="266335"/>
            <a:chOff x="1553900" y="3087925"/>
            <a:chExt cx="158625" cy="153800"/>
          </a:xfrm>
        </p:grpSpPr>
        <p:sp>
          <p:nvSpPr>
            <p:cNvPr id="399" name="Google Shape;399;p39"/>
            <p:cNvSpPr/>
            <p:nvPr/>
          </p:nvSpPr>
          <p:spPr>
            <a:xfrm>
              <a:off x="1629275" y="3087925"/>
              <a:ext cx="7975" cy="66550"/>
            </a:xfrm>
            <a:custGeom>
              <a:rect b="b" l="l" r="r" t="t"/>
              <a:pathLst>
                <a:path extrusionOk="0" h="2662" w="319">
                  <a:moveTo>
                    <a:pt x="162" y="1"/>
                  </a:moveTo>
                  <a:cubicBezTo>
                    <a:pt x="96" y="222"/>
                    <a:pt x="62" y="444"/>
                    <a:pt x="37" y="665"/>
                  </a:cubicBezTo>
                  <a:cubicBezTo>
                    <a:pt x="14" y="887"/>
                    <a:pt x="2" y="1110"/>
                    <a:pt x="2" y="1331"/>
                  </a:cubicBezTo>
                  <a:cubicBezTo>
                    <a:pt x="1" y="1553"/>
                    <a:pt x="11" y="1774"/>
                    <a:pt x="34" y="1996"/>
                  </a:cubicBezTo>
                  <a:cubicBezTo>
                    <a:pt x="58" y="2219"/>
                    <a:pt x="92" y="2440"/>
                    <a:pt x="158" y="2662"/>
                  </a:cubicBezTo>
                  <a:cubicBezTo>
                    <a:pt x="225" y="2440"/>
                    <a:pt x="259" y="2219"/>
                    <a:pt x="283" y="1997"/>
                  </a:cubicBezTo>
                  <a:cubicBezTo>
                    <a:pt x="307" y="1774"/>
                    <a:pt x="318" y="1553"/>
                    <a:pt x="318" y="1331"/>
                  </a:cubicBezTo>
                  <a:cubicBezTo>
                    <a:pt x="318" y="1110"/>
                    <a:pt x="308" y="888"/>
                    <a:pt x="286" y="665"/>
                  </a:cubicBezTo>
                  <a:cubicBezTo>
                    <a:pt x="261" y="444"/>
                    <a:pt x="227" y="222"/>
                    <a:pt x="16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39"/>
            <p:cNvSpPr/>
            <p:nvPr/>
          </p:nvSpPr>
          <p:spPr>
            <a:xfrm>
              <a:off x="1629150" y="3175150"/>
              <a:ext cx="7975" cy="66575"/>
            </a:xfrm>
            <a:custGeom>
              <a:rect b="b" l="l" r="r" t="t"/>
              <a:pathLst>
                <a:path extrusionOk="0" h="2663" w="319">
                  <a:moveTo>
                    <a:pt x="162" y="0"/>
                  </a:moveTo>
                  <a:cubicBezTo>
                    <a:pt x="95" y="222"/>
                    <a:pt x="60" y="444"/>
                    <a:pt x="36" y="666"/>
                  </a:cubicBezTo>
                  <a:cubicBezTo>
                    <a:pt x="12" y="887"/>
                    <a:pt x="0" y="1109"/>
                    <a:pt x="0" y="1330"/>
                  </a:cubicBezTo>
                  <a:cubicBezTo>
                    <a:pt x="0" y="1552"/>
                    <a:pt x="11" y="1775"/>
                    <a:pt x="34" y="1996"/>
                  </a:cubicBezTo>
                  <a:cubicBezTo>
                    <a:pt x="58" y="2218"/>
                    <a:pt x="92" y="2439"/>
                    <a:pt x="157" y="2662"/>
                  </a:cubicBezTo>
                  <a:cubicBezTo>
                    <a:pt x="223" y="2441"/>
                    <a:pt x="257" y="2218"/>
                    <a:pt x="283" y="1996"/>
                  </a:cubicBezTo>
                  <a:cubicBezTo>
                    <a:pt x="307" y="1775"/>
                    <a:pt x="317" y="1553"/>
                    <a:pt x="318" y="1332"/>
                  </a:cubicBezTo>
                  <a:cubicBezTo>
                    <a:pt x="318" y="1109"/>
                    <a:pt x="308" y="887"/>
                    <a:pt x="286" y="666"/>
                  </a:cubicBezTo>
                  <a:cubicBezTo>
                    <a:pt x="261" y="444"/>
                    <a:pt x="227" y="222"/>
                    <a:pt x="16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39"/>
            <p:cNvSpPr/>
            <p:nvPr/>
          </p:nvSpPr>
          <p:spPr>
            <a:xfrm>
              <a:off x="1553900" y="3160775"/>
              <a:ext cx="68650" cy="7950"/>
            </a:xfrm>
            <a:custGeom>
              <a:rect b="b" l="l" r="r" t="t"/>
              <a:pathLst>
                <a:path extrusionOk="0" h="318" w="2746">
                  <a:moveTo>
                    <a:pt x="1338" y="0"/>
                  </a:moveTo>
                  <a:cubicBezTo>
                    <a:pt x="1121" y="0"/>
                    <a:pt x="904" y="12"/>
                    <a:pt x="687" y="33"/>
                  </a:cubicBezTo>
                  <a:cubicBezTo>
                    <a:pt x="458" y="58"/>
                    <a:pt x="228" y="90"/>
                    <a:pt x="0" y="157"/>
                  </a:cubicBezTo>
                  <a:cubicBezTo>
                    <a:pt x="228" y="222"/>
                    <a:pt x="458" y="257"/>
                    <a:pt x="686" y="282"/>
                  </a:cubicBezTo>
                  <a:cubicBezTo>
                    <a:pt x="915" y="305"/>
                    <a:pt x="1143" y="317"/>
                    <a:pt x="1372" y="317"/>
                  </a:cubicBezTo>
                  <a:cubicBezTo>
                    <a:pt x="1385" y="317"/>
                    <a:pt x="1398" y="317"/>
                    <a:pt x="1411" y="317"/>
                  </a:cubicBezTo>
                  <a:cubicBezTo>
                    <a:pt x="1627" y="317"/>
                    <a:pt x="1842" y="307"/>
                    <a:pt x="2059" y="285"/>
                  </a:cubicBezTo>
                  <a:cubicBezTo>
                    <a:pt x="2287" y="261"/>
                    <a:pt x="2516" y="227"/>
                    <a:pt x="2746" y="161"/>
                  </a:cubicBezTo>
                  <a:cubicBezTo>
                    <a:pt x="2516" y="94"/>
                    <a:pt x="2288" y="60"/>
                    <a:pt x="2059" y="36"/>
                  </a:cubicBezTo>
                  <a:cubicBezTo>
                    <a:pt x="1831" y="11"/>
                    <a:pt x="1602" y="0"/>
                    <a:pt x="1372" y="0"/>
                  </a:cubicBezTo>
                  <a:cubicBezTo>
                    <a:pt x="1361" y="0"/>
                    <a:pt x="1349" y="0"/>
                    <a:pt x="13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39"/>
            <p:cNvSpPr/>
            <p:nvPr/>
          </p:nvSpPr>
          <p:spPr>
            <a:xfrm>
              <a:off x="1643875" y="3160900"/>
              <a:ext cx="68650" cy="7975"/>
            </a:xfrm>
            <a:custGeom>
              <a:rect b="b" l="l" r="r" t="t"/>
              <a:pathLst>
                <a:path extrusionOk="0" h="319" w="2746">
                  <a:moveTo>
                    <a:pt x="1374" y="1"/>
                  </a:moveTo>
                  <a:cubicBezTo>
                    <a:pt x="1144" y="1"/>
                    <a:pt x="915" y="11"/>
                    <a:pt x="687" y="33"/>
                  </a:cubicBezTo>
                  <a:cubicBezTo>
                    <a:pt x="458" y="58"/>
                    <a:pt x="230" y="92"/>
                    <a:pt x="0" y="157"/>
                  </a:cubicBezTo>
                  <a:cubicBezTo>
                    <a:pt x="228" y="223"/>
                    <a:pt x="458" y="259"/>
                    <a:pt x="686" y="283"/>
                  </a:cubicBezTo>
                  <a:cubicBezTo>
                    <a:pt x="915" y="307"/>
                    <a:pt x="1143" y="317"/>
                    <a:pt x="1372" y="319"/>
                  </a:cubicBezTo>
                  <a:cubicBezTo>
                    <a:pt x="1602" y="319"/>
                    <a:pt x="1830" y="308"/>
                    <a:pt x="2059" y="285"/>
                  </a:cubicBezTo>
                  <a:cubicBezTo>
                    <a:pt x="2287" y="261"/>
                    <a:pt x="2516" y="227"/>
                    <a:pt x="2746" y="162"/>
                  </a:cubicBezTo>
                  <a:cubicBezTo>
                    <a:pt x="2516" y="96"/>
                    <a:pt x="2288" y="62"/>
                    <a:pt x="2059" y="36"/>
                  </a:cubicBezTo>
                  <a:cubicBezTo>
                    <a:pt x="1831" y="12"/>
                    <a:pt x="1602" y="2"/>
                    <a:pt x="13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3" name="Google Shape;403;p39"/>
          <p:cNvSpPr/>
          <p:nvPr/>
        </p:nvSpPr>
        <p:spPr>
          <a:xfrm>
            <a:off x="2101722" y="3758870"/>
            <a:ext cx="522464" cy="581169"/>
          </a:xfrm>
          <a:custGeom>
            <a:rect b="b" l="l" r="r" t="t"/>
            <a:pathLst>
              <a:path extrusionOk="0" h="21641" w="19455">
                <a:moveTo>
                  <a:pt x="12932" y="4586"/>
                </a:moveTo>
                <a:lnTo>
                  <a:pt x="12932" y="4586"/>
                </a:lnTo>
                <a:lnTo>
                  <a:pt x="12932" y="4586"/>
                </a:lnTo>
                <a:close/>
                <a:moveTo>
                  <a:pt x="9728" y="1"/>
                </a:moveTo>
                <a:lnTo>
                  <a:pt x="9512" y="9237"/>
                </a:lnTo>
                <a:lnTo>
                  <a:pt x="9468" y="9154"/>
                </a:lnTo>
                <a:lnTo>
                  <a:pt x="9471" y="9295"/>
                </a:lnTo>
                <a:lnTo>
                  <a:pt x="9471" y="9295"/>
                </a:lnTo>
                <a:lnTo>
                  <a:pt x="6522" y="4586"/>
                </a:lnTo>
                <a:lnTo>
                  <a:pt x="9125" y="9485"/>
                </a:lnTo>
                <a:lnTo>
                  <a:pt x="9014" y="9415"/>
                </a:lnTo>
                <a:lnTo>
                  <a:pt x="9085" y="9528"/>
                </a:lnTo>
                <a:lnTo>
                  <a:pt x="4183" y="6925"/>
                </a:lnTo>
                <a:lnTo>
                  <a:pt x="8893" y="9874"/>
                </a:lnTo>
                <a:lnTo>
                  <a:pt x="8893" y="9874"/>
                </a:lnTo>
                <a:lnTo>
                  <a:pt x="8752" y="9871"/>
                </a:lnTo>
                <a:lnTo>
                  <a:pt x="8837" y="9916"/>
                </a:lnTo>
                <a:lnTo>
                  <a:pt x="8837" y="9916"/>
                </a:lnTo>
                <a:lnTo>
                  <a:pt x="1" y="10130"/>
                </a:lnTo>
                <a:lnTo>
                  <a:pt x="8836" y="10343"/>
                </a:lnTo>
                <a:lnTo>
                  <a:pt x="8836" y="10343"/>
                </a:lnTo>
                <a:lnTo>
                  <a:pt x="8752" y="10388"/>
                </a:lnTo>
                <a:lnTo>
                  <a:pt x="8752" y="10388"/>
                </a:lnTo>
                <a:lnTo>
                  <a:pt x="8893" y="10385"/>
                </a:lnTo>
                <a:lnTo>
                  <a:pt x="8893" y="10385"/>
                </a:lnTo>
                <a:lnTo>
                  <a:pt x="4183" y="13334"/>
                </a:lnTo>
                <a:lnTo>
                  <a:pt x="9085" y="10731"/>
                </a:lnTo>
                <a:lnTo>
                  <a:pt x="9014" y="10844"/>
                </a:lnTo>
                <a:lnTo>
                  <a:pt x="9127" y="10774"/>
                </a:lnTo>
                <a:lnTo>
                  <a:pt x="6522" y="15675"/>
                </a:lnTo>
                <a:lnTo>
                  <a:pt x="9472" y="10964"/>
                </a:lnTo>
                <a:lnTo>
                  <a:pt x="9472" y="10964"/>
                </a:lnTo>
                <a:lnTo>
                  <a:pt x="9468" y="11106"/>
                </a:lnTo>
                <a:lnTo>
                  <a:pt x="9507" y="11033"/>
                </a:lnTo>
                <a:lnTo>
                  <a:pt x="9728" y="21640"/>
                </a:lnTo>
                <a:lnTo>
                  <a:pt x="9948" y="11033"/>
                </a:lnTo>
                <a:lnTo>
                  <a:pt x="9987" y="11106"/>
                </a:lnTo>
                <a:lnTo>
                  <a:pt x="9984" y="10965"/>
                </a:lnTo>
                <a:lnTo>
                  <a:pt x="12932" y="15675"/>
                </a:lnTo>
                <a:lnTo>
                  <a:pt x="10328" y="10773"/>
                </a:lnTo>
                <a:lnTo>
                  <a:pt x="10442" y="10844"/>
                </a:lnTo>
                <a:lnTo>
                  <a:pt x="10371" y="10731"/>
                </a:lnTo>
                <a:lnTo>
                  <a:pt x="15272" y="13334"/>
                </a:lnTo>
                <a:lnTo>
                  <a:pt x="10562" y="10385"/>
                </a:lnTo>
                <a:lnTo>
                  <a:pt x="10562" y="10385"/>
                </a:lnTo>
                <a:lnTo>
                  <a:pt x="10704" y="10388"/>
                </a:lnTo>
                <a:lnTo>
                  <a:pt x="10619" y="10343"/>
                </a:lnTo>
                <a:lnTo>
                  <a:pt x="10619" y="10343"/>
                </a:lnTo>
                <a:lnTo>
                  <a:pt x="19455" y="10130"/>
                </a:lnTo>
                <a:lnTo>
                  <a:pt x="10619" y="9916"/>
                </a:lnTo>
                <a:lnTo>
                  <a:pt x="10619" y="9916"/>
                </a:lnTo>
                <a:lnTo>
                  <a:pt x="10704" y="9871"/>
                </a:lnTo>
                <a:lnTo>
                  <a:pt x="10562" y="9874"/>
                </a:lnTo>
                <a:lnTo>
                  <a:pt x="10562" y="9874"/>
                </a:lnTo>
                <a:lnTo>
                  <a:pt x="15272" y="6925"/>
                </a:lnTo>
                <a:lnTo>
                  <a:pt x="10371" y="9528"/>
                </a:lnTo>
                <a:lnTo>
                  <a:pt x="10442" y="9415"/>
                </a:lnTo>
                <a:lnTo>
                  <a:pt x="10329" y="9485"/>
                </a:lnTo>
                <a:lnTo>
                  <a:pt x="12932" y="4586"/>
                </a:lnTo>
                <a:lnTo>
                  <a:pt x="9984" y="9294"/>
                </a:lnTo>
                <a:lnTo>
                  <a:pt x="9987" y="9154"/>
                </a:lnTo>
                <a:lnTo>
                  <a:pt x="9943" y="9237"/>
                </a:lnTo>
                <a:lnTo>
                  <a:pt x="972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p39"/>
          <p:cNvSpPr/>
          <p:nvPr/>
        </p:nvSpPr>
        <p:spPr>
          <a:xfrm>
            <a:off x="1527400" y="3507744"/>
            <a:ext cx="442705" cy="472433"/>
          </a:xfrm>
          <a:custGeom>
            <a:rect b="b" l="l" r="r" t="t"/>
            <a:pathLst>
              <a:path extrusionOk="0" h="17592" w="16485">
                <a:moveTo>
                  <a:pt x="7876" y="1"/>
                </a:moveTo>
                <a:lnTo>
                  <a:pt x="7285" y="8196"/>
                </a:lnTo>
                <a:lnTo>
                  <a:pt x="5141" y="5721"/>
                </a:lnTo>
                <a:lnTo>
                  <a:pt x="6780" y="8718"/>
                </a:lnTo>
                <a:lnTo>
                  <a:pt x="1" y="7164"/>
                </a:lnTo>
                <a:lnTo>
                  <a:pt x="1" y="7164"/>
                </a:lnTo>
                <a:lnTo>
                  <a:pt x="6194" y="10067"/>
                </a:lnTo>
                <a:lnTo>
                  <a:pt x="2831" y="11601"/>
                </a:lnTo>
                <a:lnTo>
                  <a:pt x="2831" y="11601"/>
                </a:lnTo>
                <a:lnTo>
                  <a:pt x="6464" y="10683"/>
                </a:lnTo>
                <a:lnTo>
                  <a:pt x="2696" y="17403"/>
                </a:lnTo>
                <a:lnTo>
                  <a:pt x="7575" y="11511"/>
                </a:lnTo>
                <a:lnTo>
                  <a:pt x="7772" y="15357"/>
                </a:lnTo>
                <a:lnTo>
                  <a:pt x="8242" y="11625"/>
                </a:lnTo>
                <a:lnTo>
                  <a:pt x="13096" y="17592"/>
                </a:lnTo>
                <a:lnTo>
                  <a:pt x="9245" y="10645"/>
                </a:lnTo>
                <a:lnTo>
                  <a:pt x="13004" y="11630"/>
                </a:lnTo>
                <a:lnTo>
                  <a:pt x="9667" y="10060"/>
                </a:lnTo>
                <a:lnTo>
                  <a:pt x="16484" y="7373"/>
                </a:lnTo>
                <a:lnTo>
                  <a:pt x="16484" y="7373"/>
                </a:lnTo>
                <a:lnTo>
                  <a:pt x="9156" y="8799"/>
                </a:lnTo>
                <a:lnTo>
                  <a:pt x="11457" y="5046"/>
                </a:lnTo>
                <a:lnTo>
                  <a:pt x="8567" y="8452"/>
                </a:lnTo>
                <a:lnTo>
                  <a:pt x="787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5" name="Google Shape;405;p39"/>
          <p:cNvGrpSpPr/>
          <p:nvPr/>
        </p:nvGrpSpPr>
        <p:grpSpPr>
          <a:xfrm>
            <a:off x="848097" y="3724255"/>
            <a:ext cx="485404" cy="615705"/>
            <a:chOff x="993275" y="3966775"/>
            <a:chExt cx="451875" cy="573175"/>
          </a:xfrm>
        </p:grpSpPr>
        <p:sp>
          <p:nvSpPr>
            <p:cNvPr id="406" name="Google Shape;406;p39"/>
            <p:cNvSpPr/>
            <p:nvPr/>
          </p:nvSpPr>
          <p:spPr>
            <a:xfrm>
              <a:off x="1073725" y="4005300"/>
              <a:ext cx="255725" cy="519350"/>
            </a:xfrm>
            <a:custGeom>
              <a:rect b="b" l="l" r="r" t="t"/>
              <a:pathLst>
                <a:path extrusionOk="0" h="20774" w="10229">
                  <a:moveTo>
                    <a:pt x="5350" y="3424"/>
                  </a:moveTo>
                  <a:cubicBezTo>
                    <a:pt x="5664" y="4826"/>
                    <a:pt x="6174" y="6167"/>
                    <a:pt x="6875" y="7424"/>
                  </a:cubicBezTo>
                  <a:cubicBezTo>
                    <a:pt x="7543" y="8618"/>
                    <a:pt x="8370" y="9712"/>
                    <a:pt x="9339" y="10684"/>
                  </a:cubicBezTo>
                  <a:cubicBezTo>
                    <a:pt x="8261" y="11616"/>
                    <a:pt x="7343" y="12705"/>
                    <a:pt x="6610" y="13924"/>
                  </a:cubicBezTo>
                  <a:cubicBezTo>
                    <a:pt x="5927" y="15056"/>
                    <a:pt x="5420" y="16269"/>
                    <a:pt x="5096" y="17543"/>
                  </a:cubicBezTo>
                  <a:cubicBezTo>
                    <a:pt x="4749" y="16307"/>
                    <a:pt x="4242" y="15125"/>
                    <a:pt x="3584" y="14016"/>
                  </a:cubicBezTo>
                  <a:cubicBezTo>
                    <a:pt x="2853" y="12785"/>
                    <a:pt x="1949" y="11669"/>
                    <a:pt x="892" y="10699"/>
                  </a:cubicBezTo>
                  <a:cubicBezTo>
                    <a:pt x="1933" y="9734"/>
                    <a:pt x="2836" y="8637"/>
                    <a:pt x="3581" y="7436"/>
                  </a:cubicBezTo>
                  <a:cubicBezTo>
                    <a:pt x="4357" y="6183"/>
                    <a:pt x="4948" y="4839"/>
                    <a:pt x="5350" y="3424"/>
                  </a:cubicBezTo>
                  <a:close/>
                  <a:moveTo>
                    <a:pt x="5453" y="1"/>
                  </a:moveTo>
                  <a:lnTo>
                    <a:pt x="5102" y="1882"/>
                  </a:lnTo>
                  <a:cubicBezTo>
                    <a:pt x="4752" y="3755"/>
                    <a:pt x="4071" y="5518"/>
                    <a:pt x="3076" y="7123"/>
                  </a:cubicBezTo>
                  <a:cubicBezTo>
                    <a:pt x="2303" y="8370"/>
                    <a:pt x="1353" y="9498"/>
                    <a:pt x="252" y="10478"/>
                  </a:cubicBezTo>
                  <a:lnTo>
                    <a:pt x="1" y="10701"/>
                  </a:lnTo>
                  <a:lnTo>
                    <a:pt x="253" y="10923"/>
                  </a:lnTo>
                  <a:cubicBezTo>
                    <a:pt x="1369" y="11904"/>
                    <a:pt x="2317" y="13047"/>
                    <a:pt x="3073" y="14318"/>
                  </a:cubicBezTo>
                  <a:cubicBezTo>
                    <a:pt x="3932" y="15766"/>
                    <a:pt x="4521" y="17341"/>
                    <a:pt x="4823" y="19004"/>
                  </a:cubicBezTo>
                  <a:lnTo>
                    <a:pt x="5145" y="20774"/>
                  </a:lnTo>
                  <a:lnTo>
                    <a:pt x="5410" y="18995"/>
                  </a:lnTo>
                  <a:cubicBezTo>
                    <a:pt x="5661" y="17296"/>
                    <a:pt x="6237" y="15693"/>
                    <a:pt x="7118" y="14230"/>
                  </a:cubicBezTo>
                  <a:cubicBezTo>
                    <a:pt x="7874" y="12975"/>
                    <a:pt x="8834" y="11865"/>
                    <a:pt x="9970" y="10929"/>
                  </a:cubicBezTo>
                  <a:lnTo>
                    <a:pt x="10228" y="10717"/>
                  </a:lnTo>
                  <a:lnTo>
                    <a:pt x="9987" y="10486"/>
                  </a:lnTo>
                  <a:cubicBezTo>
                    <a:pt x="8958" y="9500"/>
                    <a:pt x="8086" y="8371"/>
                    <a:pt x="7394" y="7135"/>
                  </a:cubicBezTo>
                  <a:cubicBezTo>
                    <a:pt x="6492" y="5516"/>
                    <a:pt x="5918" y="3756"/>
                    <a:pt x="5688" y="1900"/>
                  </a:cubicBezTo>
                  <a:lnTo>
                    <a:pt x="545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39"/>
            <p:cNvSpPr/>
            <p:nvPr/>
          </p:nvSpPr>
          <p:spPr>
            <a:xfrm>
              <a:off x="993275" y="3966775"/>
              <a:ext cx="80700" cy="200325"/>
            </a:xfrm>
            <a:custGeom>
              <a:rect b="b" l="l" r="r" t="t"/>
              <a:pathLst>
                <a:path extrusionOk="0" h="8013" w="3228">
                  <a:moveTo>
                    <a:pt x="1656" y="2992"/>
                  </a:moveTo>
                  <a:cubicBezTo>
                    <a:pt x="1715" y="3137"/>
                    <a:pt x="1784" y="3277"/>
                    <a:pt x="1861" y="3415"/>
                  </a:cubicBezTo>
                  <a:cubicBezTo>
                    <a:pt x="1999" y="3664"/>
                    <a:pt x="2166" y="3897"/>
                    <a:pt x="2355" y="4111"/>
                  </a:cubicBezTo>
                  <a:cubicBezTo>
                    <a:pt x="2140" y="4322"/>
                    <a:pt x="1953" y="4558"/>
                    <a:pt x="1797" y="4817"/>
                  </a:cubicBezTo>
                  <a:cubicBezTo>
                    <a:pt x="1725" y="4936"/>
                    <a:pt x="1662" y="5058"/>
                    <a:pt x="1604" y="5184"/>
                  </a:cubicBezTo>
                  <a:cubicBezTo>
                    <a:pt x="1551" y="5066"/>
                    <a:pt x="1490" y="4953"/>
                    <a:pt x="1423" y="4841"/>
                  </a:cubicBezTo>
                  <a:cubicBezTo>
                    <a:pt x="1269" y="4582"/>
                    <a:pt x="1087" y="4342"/>
                    <a:pt x="877" y="4126"/>
                  </a:cubicBezTo>
                  <a:cubicBezTo>
                    <a:pt x="1083" y="3913"/>
                    <a:pt x="1265" y="3679"/>
                    <a:pt x="1420" y="3427"/>
                  </a:cubicBezTo>
                  <a:cubicBezTo>
                    <a:pt x="1508" y="3286"/>
                    <a:pt x="1587" y="3140"/>
                    <a:pt x="1656" y="2992"/>
                  </a:cubicBezTo>
                  <a:close/>
                  <a:moveTo>
                    <a:pt x="1745" y="0"/>
                  </a:moveTo>
                  <a:lnTo>
                    <a:pt x="1393" y="1880"/>
                  </a:lnTo>
                  <a:cubicBezTo>
                    <a:pt x="1311" y="2322"/>
                    <a:pt x="1149" y="2736"/>
                    <a:pt x="916" y="3114"/>
                  </a:cubicBezTo>
                  <a:cubicBezTo>
                    <a:pt x="734" y="3408"/>
                    <a:pt x="511" y="3673"/>
                    <a:pt x="252" y="3904"/>
                  </a:cubicBezTo>
                  <a:lnTo>
                    <a:pt x="0" y="4127"/>
                  </a:lnTo>
                  <a:lnTo>
                    <a:pt x="253" y="4348"/>
                  </a:lnTo>
                  <a:cubicBezTo>
                    <a:pt x="514" y="4579"/>
                    <a:pt x="736" y="4846"/>
                    <a:pt x="914" y="5144"/>
                  </a:cubicBezTo>
                  <a:cubicBezTo>
                    <a:pt x="1114" y="5483"/>
                    <a:pt x="1252" y="5853"/>
                    <a:pt x="1323" y="6242"/>
                  </a:cubicBezTo>
                  <a:lnTo>
                    <a:pt x="1645" y="8012"/>
                  </a:lnTo>
                  <a:lnTo>
                    <a:pt x="1909" y="6233"/>
                  </a:lnTo>
                  <a:cubicBezTo>
                    <a:pt x="1968" y="5838"/>
                    <a:pt x="2102" y="5464"/>
                    <a:pt x="2307" y="5124"/>
                  </a:cubicBezTo>
                  <a:cubicBezTo>
                    <a:pt x="2482" y="4832"/>
                    <a:pt x="2707" y="4572"/>
                    <a:pt x="2971" y="4355"/>
                  </a:cubicBezTo>
                  <a:lnTo>
                    <a:pt x="3228" y="4144"/>
                  </a:lnTo>
                  <a:lnTo>
                    <a:pt x="2987" y="3912"/>
                  </a:lnTo>
                  <a:cubicBezTo>
                    <a:pt x="2746" y="3680"/>
                    <a:pt x="2541" y="3415"/>
                    <a:pt x="2380" y="3126"/>
                  </a:cubicBezTo>
                  <a:cubicBezTo>
                    <a:pt x="2168" y="2747"/>
                    <a:pt x="2033" y="2334"/>
                    <a:pt x="1979" y="1899"/>
                  </a:cubicBezTo>
                  <a:lnTo>
                    <a:pt x="174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39"/>
            <p:cNvSpPr/>
            <p:nvPr/>
          </p:nvSpPr>
          <p:spPr>
            <a:xfrm>
              <a:off x="1342575" y="4299800"/>
              <a:ext cx="102575" cy="240150"/>
            </a:xfrm>
            <a:custGeom>
              <a:rect b="b" l="l" r="r" t="t"/>
              <a:pathLst>
                <a:path extrusionOk="0" h="9606" w="4103">
                  <a:moveTo>
                    <a:pt x="2115" y="3093"/>
                  </a:moveTo>
                  <a:cubicBezTo>
                    <a:pt x="2216" y="3377"/>
                    <a:pt x="2340" y="3651"/>
                    <a:pt x="2487" y="3916"/>
                  </a:cubicBezTo>
                  <a:cubicBezTo>
                    <a:pt x="2691" y="4283"/>
                    <a:pt x="2939" y="4623"/>
                    <a:pt x="3224" y="4932"/>
                  </a:cubicBezTo>
                  <a:cubicBezTo>
                    <a:pt x="2904" y="5233"/>
                    <a:pt x="2626" y="5576"/>
                    <a:pt x="2398" y="5954"/>
                  </a:cubicBezTo>
                  <a:cubicBezTo>
                    <a:pt x="2257" y="6188"/>
                    <a:pt x="2138" y="6430"/>
                    <a:pt x="2040" y="6682"/>
                  </a:cubicBezTo>
                  <a:cubicBezTo>
                    <a:pt x="1942" y="6442"/>
                    <a:pt x="1826" y="6210"/>
                    <a:pt x="1693" y="5987"/>
                  </a:cubicBezTo>
                  <a:cubicBezTo>
                    <a:pt x="1468" y="5607"/>
                    <a:pt x="1195" y="5258"/>
                    <a:pt x="883" y="4946"/>
                  </a:cubicBezTo>
                  <a:cubicBezTo>
                    <a:pt x="1190" y="4639"/>
                    <a:pt x="1461" y="4297"/>
                    <a:pt x="1691" y="3927"/>
                  </a:cubicBezTo>
                  <a:cubicBezTo>
                    <a:pt x="1856" y="3660"/>
                    <a:pt x="1998" y="3381"/>
                    <a:pt x="2115" y="3093"/>
                  </a:cubicBezTo>
                  <a:close/>
                  <a:moveTo>
                    <a:pt x="2208" y="0"/>
                  </a:moveTo>
                  <a:lnTo>
                    <a:pt x="1856" y="1882"/>
                  </a:lnTo>
                  <a:cubicBezTo>
                    <a:pt x="1740" y="2501"/>
                    <a:pt x="1515" y="3084"/>
                    <a:pt x="1186" y="3615"/>
                  </a:cubicBezTo>
                  <a:cubicBezTo>
                    <a:pt x="931" y="4028"/>
                    <a:pt x="616" y="4400"/>
                    <a:pt x="252" y="4726"/>
                  </a:cubicBezTo>
                  <a:lnTo>
                    <a:pt x="1" y="4949"/>
                  </a:lnTo>
                  <a:lnTo>
                    <a:pt x="253" y="5170"/>
                  </a:lnTo>
                  <a:cubicBezTo>
                    <a:pt x="621" y="5494"/>
                    <a:pt x="934" y="5870"/>
                    <a:pt x="1184" y="6290"/>
                  </a:cubicBezTo>
                  <a:cubicBezTo>
                    <a:pt x="1466" y="6768"/>
                    <a:pt x="1661" y="7288"/>
                    <a:pt x="1760" y="7836"/>
                  </a:cubicBezTo>
                  <a:lnTo>
                    <a:pt x="2082" y="9606"/>
                  </a:lnTo>
                  <a:lnTo>
                    <a:pt x="2346" y="7827"/>
                  </a:lnTo>
                  <a:cubicBezTo>
                    <a:pt x="2429" y="7268"/>
                    <a:pt x="2618" y="6741"/>
                    <a:pt x="2908" y="6261"/>
                  </a:cubicBezTo>
                  <a:cubicBezTo>
                    <a:pt x="3157" y="5848"/>
                    <a:pt x="3472" y="5483"/>
                    <a:pt x="3845" y="5177"/>
                  </a:cubicBezTo>
                  <a:lnTo>
                    <a:pt x="4103" y="4965"/>
                  </a:lnTo>
                  <a:lnTo>
                    <a:pt x="3861" y="4733"/>
                  </a:lnTo>
                  <a:cubicBezTo>
                    <a:pt x="3521" y="4407"/>
                    <a:pt x="3235" y="4036"/>
                    <a:pt x="3007" y="3626"/>
                  </a:cubicBezTo>
                  <a:cubicBezTo>
                    <a:pt x="2708" y="3093"/>
                    <a:pt x="2518" y="2512"/>
                    <a:pt x="2442" y="1899"/>
                  </a:cubicBezTo>
                  <a:lnTo>
                    <a:pt x="220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9" name="Google Shape;409;p39"/>
          <p:cNvSpPr/>
          <p:nvPr/>
        </p:nvSpPr>
        <p:spPr>
          <a:xfrm>
            <a:off x="848125" y="3117588"/>
            <a:ext cx="431694" cy="431694"/>
          </a:xfrm>
          <a:custGeom>
            <a:rect b="b" l="l" r="r" t="t"/>
            <a:pathLst>
              <a:path extrusionOk="0" h="16075" w="16075">
                <a:moveTo>
                  <a:pt x="8037" y="1"/>
                </a:moveTo>
                <a:lnTo>
                  <a:pt x="6648" y="4681"/>
                </a:lnTo>
                <a:lnTo>
                  <a:pt x="2355" y="2355"/>
                </a:lnTo>
                <a:lnTo>
                  <a:pt x="2355" y="2355"/>
                </a:lnTo>
                <a:lnTo>
                  <a:pt x="4681" y="6649"/>
                </a:lnTo>
                <a:lnTo>
                  <a:pt x="0" y="8038"/>
                </a:lnTo>
                <a:lnTo>
                  <a:pt x="4681" y="9428"/>
                </a:lnTo>
                <a:lnTo>
                  <a:pt x="2355" y="13722"/>
                </a:lnTo>
                <a:lnTo>
                  <a:pt x="6648" y="11394"/>
                </a:lnTo>
                <a:lnTo>
                  <a:pt x="8037" y="16075"/>
                </a:lnTo>
                <a:lnTo>
                  <a:pt x="9428" y="11394"/>
                </a:lnTo>
                <a:lnTo>
                  <a:pt x="13721" y="13722"/>
                </a:lnTo>
                <a:lnTo>
                  <a:pt x="11395" y="9428"/>
                </a:lnTo>
                <a:lnTo>
                  <a:pt x="16075" y="8038"/>
                </a:lnTo>
                <a:lnTo>
                  <a:pt x="11395" y="6649"/>
                </a:lnTo>
                <a:lnTo>
                  <a:pt x="13721" y="2355"/>
                </a:lnTo>
                <a:lnTo>
                  <a:pt x="13721" y="2355"/>
                </a:lnTo>
                <a:lnTo>
                  <a:pt x="9428" y="4681"/>
                </a:lnTo>
                <a:lnTo>
                  <a:pt x="803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0" name="Google Shape;410;p39"/>
          <p:cNvGrpSpPr/>
          <p:nvPr/>
        </p:nvGrpSpPr>
        <p:grpSpPr>
          <a:xfrm>
            <a:off x="3357729" y="2983872"/>
            <a:ext cx="1994255" cy="128050"/>
            <a:chOff x="2883398" y="2903154"/>
            <a:chExt cx="1803939" cy="115830"/>
          </a:xfrm>
        </p:grpSpPr>
        <p:sp>
          <p:nvSpPr>
            <p:cNvPr id="411" name="Google Shape;411;p39"/>
            <p:cNvSpPr/>
            <p:nvPr/>
          </p:nvSpPr>
          <p:spPr>
            <a:xfrm>
              <a:off x="2897924" y="2903154"/>
              <a:ext cx="890648" cy="102200"/>
            </a:xfrm>
            <a:custGeom>
              <a:rect b="b" l="l" r="r" t="t"/>
              <a:pathLst>
                <a:path extrusionOk="0" h="2969" w="25874">
                  <a:moveTo>
                    <a:pt x="24476" y="0"/>
                  </a:moveTo>
                  <a:cubicBezTo>
                    <a:pt x="23901" y="0"/>
                    <a:pt x="23430" y="469"/>
                    <a:pt x="23430" y="1047"/>
                  </a:cubicBezTo>
                  <a:cubicBezTo>
                    <a:pt x="23430" y="1482"/>
                    <a:pt x="23786" y="1836"/>
                    <a:pt x="24221" y="1836"/>
                  </a:cubicBezTo>
                  <a:cubicBezTo>
                    <a:pt x="24555" y="1836"/>
                    <a:pt x="24824" y="1565"/>
                    <a:pt x="24824" y="1233"/>
                  </a:cubicBezTo>
                  <a:cubicBezTo>
                    <a:pt x="24824" y="1178"/>
                    <a:pt x="24780" y="1134"/>
                    <a:pt x="24725" y="1134"/>
                  </a:cubicBezTo>
                  <a:cubicBezTo>
                    <a:pt x="24671" y="1134"/>
                    <a:pt x="24626" y="1178"/>
                    <a:pt x="24626" y="1233"/>
                  </a:cubicBezTo>
                  <a:cubicBezTo>
                    <a:pt x="24626" y="1457"/>
                    <a:pt x="24445" y="1638"/>
                    <a:pt x="24221" y="1638"/>
                  </a:cubicBezTo>
                  <a:cubicBezTo>
                    <a:pt x="23894" y="1638"/>
                    <a:pt x="23628" y="1372"/>
                    <a:pt x="23628" y="1047"/>
                  </a:cubicBezTo>
                  <a:cubicBezTo>
                    <a:pt x="23628" y="579"/>
                    <a:pt x="24009" y="198"/>
                    <a:pt x="24476" y="198"/>
                  </a:cubicBezTo>
                  <a:cubicBezTo>
                    <a:pt x="25137" y="198"/>
                    <a:pt x="25675" y="735"/>
                    <a:pt x="25675" y="1396"/>
                  </a:cubicBezTo>
                  <a:cubicBezTo>
                    <a:pt x="25675" y="2410"/>
                    <a:pt x="24809" y="2770"/>
                    <a:pt x="23997" y="2770"/>
                  </a:cubicBezTo>
                  <a:lnTo>
                    <a:pt x="99" y="2770"/>
                  </a:lnTo>
                  <a:cubicBezTo>
                    <a:pt x="45" y="2770"/>
                    <a:pt x="0" y="2815"/>
                    <a:pt x="0" y="2869"/>
                  </a:cubicBezTo>
                  <a:cubicBezTo>
                    <a:pt x="0" y="2924"/>
                    <a:pt x="45" y="2969"/>
                    <a:pt x="99" y="2969"/>
                  </a:cubicBezTo>
                  <a:lnTo>
                    <a:pt x="24117" y="2969"/>
                  </a:lnTo>
                  <a:cubicBezTo>
                    <a:pt x="24126" y="2969"/>
                    <a:pt x="24135" y="2969"/>
                    <a:pt x="24143" y="2966"/>
                  </a:cubicBezTo>
                  <a:cubicBezTo>
                    <a:pt x="25200" y="2915"/>
                    <a:pt x="25873" y="2310"/>
                    <a:pt x="25873" y="1397"/>
                  </a:cubicBezTo>
                  <a:cubicBezTo>
                    <a:pt x="25873" y="627"/>
                    <a:pt x="25247" y="0"/>
                    <a:pt x="244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39"/>
            <p:cNvSpPr/>
            <p:nvPr/>
          </p:nvSpPr>
          <p:spPr>
            <a:xfrm>
              <a:off x="3782183" y="2903154"/>
              <a:ext cx="890648" cy="102200"/>
            </a:xfrm>
            <a:custGeom>
              <a:rect b="b" l="l" r="r" t="t"/>
              <a:pathLst>
                <a:path extrusionOk="0" h="2969" w="25874">
                  <a:moveTo>
                    <a:pt x="1397" y="0"/>
                  </a:moveTo>
                  <a:cubicBezTo>
                    <a:pt x="627" y="0"/>
                    <a:pt x="1" y="627"/>
                    <a:pt x="1" y="1396"/>
                  </a:cubicBezTo>
                  <a:cubicBezTo>
                    <a:pt x="1" y="2310"/>
                    <a:pt x="674" y="2915"/>
                    <a:pt x="1730" y="2966"/>
                  </a:cubicBezTo>
                  <a:cubicBezTo>
                    <a:pt x="1739" y="2969"/>
                    <a:pt x="1747" y="2969"/>
                    <a:pt x="1756" y="2969"/>
                  </a:cubicBezTo>
                  <a:lnTo>
                    <a:pt x="25774" y="2969"/>
                  </a:lnTo>
                  <a:cubicBezTo>
                    <a:pt x="25829" y="2969"/>
                    <a:pt x="25874" y="2926"/>
                    <a:pt x="25874" y="2869"/>
                  </a:cubicBezTo>
                  <a:cubicBezTo>
                    <a:pt x="25874" y="2815"/>
                    <a:pt x="25829" y="2770"/>
                    <a:pt x="25774" y="2770"/>
                  </a:cubicBezTo>
                  <a:lnTo>
                    <a:pt x="1877" y="2770"/>
                  </a:lnTo>
                  <a:cubicBezTo>
                    <a:pt x="1065" y="2770"/>
                    <a:pt x="199" y="2410"/>
                    <a:pt x="199" y="1396"/>
                  </a:cubicBezTo>
                  <a:cubicBezTo>
                    <a:pt x="199" y="735"/>
                    <a:pt x="735" y="197"/>
                    <a:pt x="1397" y="197"/>
                  </a:cubicBezTo>
                  <a:cubicBezTo>
                    <a:pt x="1865" y="197"/>
                    <a:pt x="2246" y="577"/>
                    <a:pt x="2246" y="1045"/>
                  </a:cubicBezTo>
                  <a:cubicBezTo>
                    <a:pt x="2246" y="1372"/>
                    <a:pt x="1980" y="1638"/>
                    <a:pt x="1653" y="1638"/>
                  </a:cubicBezTo>
                  <a:cubicBezTo>
                    <a:pt x="1429" y="1638"/>
                    <a:pt x="1246" y="1456"/>
                    <a:pt x="1246" y="1233"/>
                  </a:cubicBezTo>
                  <a:cubicBezTo>
                    <a:pt x="1246" y="1178"/>
                    <a:pt x="1202" y="1134"/>
                    <a:pt x="1147" y="1134"/>
                  </a:cubicBezTo>
                  <a:cubicBezTo>
                    <a:pt x="1093" y="1134"/>
                    <a:pt x="1048" y="1178"/>
                    <a:pt x="1048" y="1233"/>
                  </a:cubicBezTo>
                  <a:cubicBezTo>
                    <a:pt x="1048" y="1565"/>
                    <a:pt x="1319" y="1836"/>
                    <a:pt x="1653" y="1836"/>
                  </a:cubicBezTo>
                  <a:cubicBezTo>
                    <a:pt x="2088" y="1836"/>
                    <a:pt x="2442" y="1482"/>
                    <a:pt x="2442" y="1047"/>
                  </a:cubicBezTo>
                  <a:cubicBezTo>
                    <a:pt x="2442" y="469"/>
                    <a:pt x="1973" y="0"/>
                    <a:pt x="13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39"/>
            <p:cNvSpPr/>
            <p:nvPr/>
          </p:nvSpPr>
          <p:spPr>
            <a:xfrm>
              <a:off x="4653225" y="2984906"/>
              <a:ext cx="34113" cy="34078"/>
            </a:xfrm>
            <a:custGeom>
              <a:rect b="b" l="l" r="r" t="t"/>
              <a:pathLst>
                <a:path extrusionOk="0" h="990" w="991">
                  <a:moveTo>
                    <a:pt x="496" y="1"/>
                  </a:moveTo>
                  <a:cubicBezTo>
                    <a:pt x="222" y="1"/>
                    <a:pt x="0" y="222"/>
                    <a:pt x="0" y="496"/>
                  </a:cubicBezTo>
                  <a:cubicBezTo>
                    <a:pt x="0" y="768"/>
                    <a:pt x="222" y="990"/>
                    <a:pt x="496" y="990"/>
                  </a:cubicBezTo>
                  <a:cubicBezTo>
                    <a:pt x="769" y="990"/>
                    <a:pt x="991" y="768"/>
                    <a:pt x="991" y="496"/>
                  </a:cubicBezTo>
                  <a:cubicBezTo>
                    <a:pt x="991" y="222"/>
                    <a:pt x="769" y="1"/>
                    <a:pt x="4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39"/>
            <p:cNvSpPr/>
            <p:nvPr/>
          </p:nvSpPr>
          <p:spPr>
            <a:xfrm>
              <a:off x="2883398" y="2984906"/>
              <a:ext cx="34078" cy="34078"/>
            </a:xfrm>
            <a:custGeom>
              <a:rect b="b" l="l" r="r" t="t"/>
              <a:pathLst>
                <a:path extrusionOk="0" h="990" w="990">
                  <a:moveTo>
                    <a:pt x="495" y="1"/>
                  </a:moveTo>
                  <a:cubicBezTo>
                    <a:pt x="222" y="1"/>
                    <a:pt x="0" y="222"/>
                    <a:pt x="0" y="496"/>
                  </a:cubicBezTo>
                  <a:cubicBezTo>
                    <a:pt x="0" y="768"/>
                    <a:pt x="222" y="990"/>
                    <a:pt x="495" y="990"/>
                  </a:cubicBezTo>
                  <a:cubicBezTo>
                    <a:pt x="768" y="990"/>
                    <a:pt x="989" y="768"/>
                    <a:pt x="989" y="496"/>
                  </a:cubicBezTo>
                  <a:cubicBezTo>
                    <a:pt x="989" y="222"/>
                    <a:pt x="768" y="1"/>
                    <a:pt x="4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15" name="Google Shape;415;p39"/>
          <p:cNvGrpSpPr/>
          <p:nvPr/>
        </p:nvGrpSpPr>
        <p:grpSpPr>
          <a:xfrm>
            <a:off x="3333603" y="3385676"/>
            <a:ext cx="2042432" cy="173639"/>
            <a:chOff x="2861575" y="3266613"/>
            <a:chExt cx="1847519" cy="157068"/>
          </a:xfrm>
        </p:grpSpPr>
        <p:sp>
          <p:nvSpPr>
            <p:cNvPr id="416" name="Google Shape;416;p39"/>
            <p:cNvSpPr/>
            <p:nvPr/>
          </p:nvSpPr>
          <p:spPr>
            <a:xfrm>
              <a:off x="4602728" y="3266613"/>
              <a:ext cx="106366" cy="96658"/>
            </a:xfrm>
            <a:custGeom>
              <a:rect b="b" l="l" r="r" t="t"/>
              <a:pathLst>
                <a:path extrusionOk="0" h="2808" w="3090">
                  <a:moveTo>
                    <a:pt x="1401" y="1"/>
                  </a:moveTo>
                  <a:cubicBezTo>
                    <a:pt x="853" y="1"/>
                    <a:pt x="265" y="316"/>
                    <a:pt x="125" y="965"/>
                  </a:cubicBezTo>
                  <a:cubicBezTo>
                    <a:pt x="0" y="1544"/>
                    <a:pt x="286" y="2151"/>
                    <a:pt x="852" y="2512"/>
                  </a:cubicBezTo>
                  <a:cubicBezTo>
                    <a:pt x="1122" y="2685"/>
                    <a:pt x="1475" y="2808"/>
                    <a:pt x="1862" y="2808"/>
                  </a:cubicBezTo>
                  <a:cubicBezTo>
                    <a:pt x="2237" y="2808"/>
                    <a:pt x="2644" y="2693"/>
                    <a:pt x="3038" y="2396"/>
                  </a:cubicBezTo>
                  <a:cubicBezTo>
                    <a:pt x="3081" y="2363"/>
                    <a:pt x="3090" y="2301"/>
                    <a:pt x="3057" y="2258"/>
                  </a:cubicBezTo>
                  <a:cubicBezTo>
                    <a:pt x="3038" y="2232"/>
                    <a:pt x="3008" y="2218"/>
                    <a:pt x="2979" y="2218"/>
                  </a:cubicBezTo>
                  <a:cubicBezTo>
                    <a:pt x="2958" y="2218"/>
                    <a:pt x="2937" y="2225"/>
                    <a:pt x="2919" y="2238"/>
                  </a:cubicBezTo>
                  <a:cubicBezTo>
                    <a:pt x="2564" y="2506"/>
                    <a:pt x="2198" y="2609"/>
                    <a:pt x="1861" y="2609"/>
                  </a:cubicBezTo>
                  <a:cubicBezTo>
                    <a:pt x="1515" y="2609"/>
                    <a:pt x="1200" y="2500"/>
                    <a:pt x="959" y="2345"/>
                  </a:cubicBezTo>
                  <a:cubicBezTo>
                    <a:pt x="463" y="2029"/>
                    <a:pt x="211" y="1503"/>
                    <a:pt x="318" y="1007"/>
                  </a:cubicBezTo>
                  <a:cubicBezTo>
                    <a:pt x="435" y="465"/>
                    <a:pt x="930" y="199"/>
                    <a:pt x="1395" y="199"/>
                  </a:cubicBezTo>
                  <a:cubicBezTo>
                    <a:pt x="1432" y="199"/>
                    <a:pt x="1469" y="201"/>
                    <a:pt x="1505" y="204"/>
                  </a:cubicBezTo>
                  <a:cubicBezTo>
                    <a:pt x="1934" y="242"/>
                    <a:pt x="2400" y="514"/>
                    <a:pt x="2423" y="1162"/>
                  </a:cubicBezTo>
                  <a:cubicBezTo>
                    <a:pt x="2424" y="1217"/>
                    <a:pt x="2469" y="1252"/>
                    <a:pt x="2524" y="1257"/>
                  </a:cubicBezTo>
                  <a:cubicBezTo>
                    <a:pt x="2579" y="1256"/>
                    <a:pt x="2622" y="1209"/>
                    <a:pt x="2621" y="1154"/>
                  </a:cubicBezTo>
                  <a:cubicBezTo>
                    <a:pt x="2593" y="378"/>
                    <a:pt x="2012" y="51"/>
                    <a:pt x="1523" y="6"/>
                  </a:cubicBezTo>
                  <a:cubicBezTo>
                    <a:pt x="1483" y="3"/>
                    <a:pt x="1442" y="1"/>
                    <a:pt x="14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39"/>
            <p:cNvSpPr/>
            <p:nvPr/>
          </p:nvSpPr>
          <p:spPr>
            <a:xfrm>
              <a:off x="4602728" y="3327058"/>
              <a:ext cx="106366" cy="96624"/>
            </a:xfrm>
            <a:custGeom>
              <a:rect b="b" l="l" r="r" t="t"/>
              <a:pathLst>
                <a:path extrusionOk="0" h="2807" w="3090">
                  <a:moveTo>
                    <a:pt x="1862" y="0"/>
                  </a:moveTo>
                  <a:cubicBezTo>
                    <a:pt x="1475" y="0"/>
                    <a:pt x="1122" y="123"/>
                    <a:pt x="852" y="296"/>
                  </a:cubicBezTo>
                  <a:cubicBezTo>
                    <a:pt x="286" y="658"/>
                    <a:pt x="0" y="1264"/>
                    <a:pt x="125" y="1843"/>
                  </a:cubicBezTo>
                  <a:cubicBezTo>
                    <a:pt x="265" y="2490"/>
                    <a:pt x="850" y="2807"/>
                    <a:pt x="1398" y="2807"/>
                  </a:cubicBezTo>
                  <a:cubicBezTo>
                    <a:pt x="1440" y="2807"/>
                    <a:pt x="1482" y="2804"/>
                    <a:pt x="1523" y="2802"/>
                  </a:cubicBezTo>
                  <a:cubicBezTo>
                    <a:pt x="2012" y="2757"/>
                    <a:pt x="2593" y="2430"/>
                    <a:pt x="2619" y="1654"/>
                  </a:cubicBezTo>
                  <a:cubicBezTo>
                    <a:pt x="2622" y="1599"/>
                    <a:pt x="2579" y="1553"/>
                    <a:pt x="2524" y="1551"/>
                  </a:cubicBezTo>
                  <a:cubicBezTo>
                    <a:pt x="2468" y="1551"/>
                    <a:pt x="2424" y="1591"/>
                    <a:pt x="2423" y="1646"/>
                  </a:cubicBezTo>
                  <a:cubicBezTo>
                    <a:pt x="2399" y="2294"/>
                    <a:pt x="1934" y="2566"/>
                    <a:pt x="1505" y="2604"/>
                  </a:cubicBezTo>
                  <a:cubicBezTo>
                    <a:pt x="1470" y="2607"/>
                    <a:pt x="1435" y="2608"/>
                    <a:pt x="1400" y="2608"/>
                  </a:cubicBezTo>
                  <a:cubicBezTo>
                    <a:pt x="933" y="2608"/>
                    <a:pt x="436" y="2345"/>
                    <a:pt x="318" y="1801"/>
                  </a:cubicBezTo>
                  <a:cubicBezTo>
                    <a:pt x="211" y="1305"/>
                    <a:pt x="463" y="779"/>
                    <a:pt x="959" y="463"/>
                  </a:cubicBezTo>
                  <a:cubicBezTo>
                    <a:pt x="1200" y="308"/>
                    <a:pt x="1515" y="199"/>
                    <a:pt x="1861" y="199"/>
                  </a:cubicBezTo>
                  <a:cubicBezTo>
                    <a:pt x="2198" y="199"/>
                    <a:pt x="2564" y="302"/>
                    <a:pt x="2919" y="570"/>
                  </a:cubicBezTo>
                  <a:cubicBezTo>
                    <a:pt x="2937" y="583"/>
                    <a:pt x="2957" y="590"/>
                    <a:pt x="2978" y="590"/>
                  </a:cubicBezTo>
                  <a:cubicBezTo>
                    <a:pt x="3008" y="590"/>
                    <a:pt x="3038" y="576"/>
                    <a:pt x="3057" y="550"/>
                  </a:cubicBezTo>
                  <a:cubicBezTo>
                    <a:pt x="3090" y="507"/>
                    <a:pt x="3081" y="445"/>
                    <a:pt x="3038" y="412"/>
                  </a:cubicBezTo>
                  <a:cubicBezTo>
                    <a:pt x="2643" y="115"/>
                    <a:pt x="2237" y="0"/>
                    <a:pt x="18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39"/>
            <p:cNvSpPr/>
            <p:nvPr/>
          </p:nvSpPr>
          <p:spPr>
            <a:xfrm>
              <a:off x="2861575" y="3327058"/>
              <a:ext cx="106434" cy="96624"/>
            </a:xfrm>
            <a:custGeom>
              <a:rect b="b" l="l" r="r" t="t"/>
              <a:pathLst>
                <a:path extrusionOk="0" h="2807" w="3092">
                  <a:moveTo>
                    <a:pt x="1229" y="0"/>
                  </a:moveTo>
                  <a:cubicBezTo>
                    <a:pt x="854" y="0"/>
                    <a:pt x="448" y="115"/>
                    <a:pt x="54" y="412"/>
                  </a:cubicBezTo>
                  <a:cubicBezTo>
                    <a:pt x="10" y="445"/>
                    <a:pt x="1" y="507"/>
                    <a:pt x="35" y="550"/>
                  </a:cubicBezTo>
                  <a:cubicBezTo>
                    <a:pt x="54" y="576"/>
                    <a:pt x="84" y="590"/>
                    <a:pt x="114" y="590"/>
                  </a:cubicBezTo>
                  <a:cubicBezTo>
                    <a:pt x="134" y="590"/>
                    <a:pt x="155" y="583"/>
                    <a:pt x="173" y="570"/>
                  </a:cubicBezTo>
                  <a:cubicBezTo>
                    <a:pt x="528" y="303"/>
                    <a:pt x="894" y="199"/>
                    <a:pt x="1230" y="199"/>
                  </a:cubicBezTo>
                  <a:cubicBezTo>
                    <a:pt x="1577" y="199"/>
                    <a:pt x="1892" y="309"/>
                    <a:pt x="2133" y="463"/>
                  </a:cubicBezTo>
                  <a:cubicBezTo>
                    <a:pt x="2629" y="779"/>
                    <a:pt x="2879" y="1305"/>
                    <a:pt x="2772" y="1801"/>
                  </a:cubicBezTo>
                  <a:cubicBezTo>
                    <a:pt x="2655" y="2345"/>
                    <a:pt x="2155" y="2608"/>
                    <a:pt x="1690" y="2608"/>
                  </a:cubicBezTo>
                  <a:cubicBezTo>
                    <a:pt x="1655" y="2608"/>
                    <a:pt x="1620" y="2607"/>
                    <a:pt x="1585" y="2604"/>
                  </a:cubicBezTo>
                  <a:cubicBezTo>
                    <a:pt x="1158" y="2566"/>
                    <a:pt x="692" y="2294"/>
                    <a:pt x="669" y="1646"/>
                  </a:cubicBezTo>
                  <a:cubicBezTo>
                    <a:pt x="668" y="1592"/>
                    <a:pt x="619" y="1552"/>
                    <a:pt x="566" y="1551"/>
                  </a:cubicBezTo>
                  <a:cubicBezTo>
                    <a:pt x="513" y="1553"/>
                    <a:pt x="470" y="1599"/>
                    <a:pt x="471" y="1654"/>
                  </a:cubicBezTo>
                  <a:cubicBezTo>
                    <a:pt x="499" y="2430"/>
                    <a:pt x="1080" y="2757"/>
                    <a:pt x="1568" y="2802"/>
                  </a:cubicBezTo>
                  <a:cubicBezTo>
                    <a:pt x="1609" y="2804"/>
                    <a:pt x="1651" y="2807"/>
                    <a:pt x="1694" y="2807"/>
                  </a:cubicBezTo>
                  <a:cubicBezTo>
                    <a:pt x="2241" y="2807"/>
                    <a:pt x="2827" y="2490"/>
                    <a:pt x="2967" y="1843"/>
                  </a:cubicBezTo>
                  <a:cubicBezTo>
                    <a:pt x="3092" y="1264"/>
                    <a:pt x="2805" y="658"/>
                    <a:pt x="2240" y="296"/>
                  </a:cubicBezTo>
                  <a:cubicBezTo>
                    <a:pt x="1969" y="123"/>
                    <a:pt x="1616" y="0"/>
                    <a:pt x="12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39"/>
            <p:cNvSpPr/>
            <p:nvPr/>
          </p:nvSpPr>
          <p:spPr>
            <a:xfrm>
              <a:off x="2861575" y="3266613"/>
              <a:ext cx="106434" cy="96658"/>
            </a:xfrm>
            <a:custGeom>
              <a:rect b="b" l="l" r="r" t="t"/>
              <a:pathLst>
                <a:path extrusionOk="0" h="2808" w="3092">
                  <a:moveTo>
                    <a:pt x="1694" y="1"/>
                  </a:moveTo>
                  <a:cubicBezTo>
                    <a:pt x="1652" y="1"/>
                    <a:pt x="1610" y="2"/>
                    <a:pt x="1568" y="6"/>
                  </a:cubicBezTo>
                  <a:cubicBezTo>
                    <a:pt x="1080" y="51"/>
                    <a:pt x="499" y="378"/>
                    <a:pt x="471" y="1154"/>
                  </a:cubicBezTo>
                  <a:cubicBezTo>
                    <a:pt x="470" y="1209"/>
                    <a:pt x="513" y="1255"/>
                    <a:pt x="566" y="1257"/>
                  </a:cubicBezTo>
                  <a:cubicBezTo>
                    <a:pt x="569" y="1257"/>
                    <a:pt x="571" y="1257"/>
                    <a:pt x="573" y="1257"/>
                  </a:cubicBezTo>
                  <a:cubicBezTo>
                    <a:pt x="626" y="1257"/>
                    <a:pt x="668" y="1214"/>
                    <a:pt x="669" y="1162"/>
                  </a:cubicBezTo>
                  <a:cubicBezTo>
                    <a:pt x="692" y="513"/>
                    <a:pt x="1158" y="242"/>
                    <a:pt x="1585" y="204"/>
                  </a:cubicBezTo>
                  <a:cubicBezTo>
                    <a:pt x="1622" y="201"/>
                    <a:pt x="1659" y="199"/>
                    <a:pt x="1696" y="199"/>
                  </a:cubicBezTo>
                  <a:cubicBezTo>
                    <a:pt x="2162" y="199"/>
                    <a:pt x="2655" y="465"/>
                    <a:pt x="2772" y="1007"/>
                  </a:cubicBezTo>
                  <a:cubicBezTo>
                    <a:pt x="2879" y="1503"/>
                    <a:pt x="2629" y="2029"/>
                    <a:pt x="2133" y="2345"/>
                  </a:cubicBezTo>
                  <a:cubicBezTo>
                    <a:pt x="1891" y="2499"/>
                    <a:pt x="1576" y="2609"/>
                    <a:pt x="1230" y="2609"/>
                  </a:cubicBezTo>
                  <a:cubicBezTo>
                    <a:pt x="893" y="2609"/>
                    <a:pt x="528" y="2505"/>
                    <a:pt x="173" y="2238"/>
                  </a:cubicBezTo>
                  <a:cubicBezTo>
                    <a:pt x="155" y="2225"/>
                    <a:pt x="134" y="2218"/>
                    <a:pt x="113" y="2218"/>
                  </a:cubicBezTo>
                  <a:cubicBezTo>
                    <a:pt x="84" y="2218"/>
                    <a:pt x="54" y="2232"/>
                    <a:pt x="35" y="2258"/>
                  </a:cubicBezTo>
                  <a:cubicBezTo>
                    <a:pt x="1" y="2301"/>
                    <a:pt x="10" y="2363"/>
                    <a:pt x="54" y="2396"/>
                  </a:cubicBezTo>
                  <a:cubicBezTo>
                    <a:pt x="448" y="2693"/>
                    <a:pt x="854" y="2808"/>
                    <a:pt x="1230" y="2808"/>
                  </a:cubicBezTo>
                  <a:cubicBezTo>
                    <a:pt x="1617" y="2808"/>
                    <a:pt x="1970" y="2685"/>
                    <a:pt x="2240" y="2512"/>
                  </a:cubicBezTo>
                  <a:cubicBezTo>
                    <a:pt x="2806" y="2150"/>
                    <a:pt x="3092" y="1544"/>
                    <a:pt x="2967" y="965"/>
                  </a:cubicBezTo>
                  <a:cubicBezTo>
                    <a:pt x="2826" y="317"/>
                    <a:pt x="2241" y="1"/>
                    <a:pt x="16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39"/>
            <p:cNvSpPr/>
            <p:nvPr/>
          </p:nvSpPr>
          <p:spPr>
            <a:xfrm>
              <a:off x="2942019" y="3320586"/>
              <a:ext cx="150289" cy="48157"/>
            </a:xfrm>
            <a:custGeom>
              <a:rect b="b" l="l" r="r" t="t"/>
              <a:pathLst>
                <a:path extrusionOk="0" h="1399" w="4366">
                  <a:moveTo>
                    <a:pt x="2183" y="200"/>
                  </a:moveTo>
                  <a:cubicBezTo>
                    <a:pt x="3030" y="200"/>
                    <a:pt x="3765" y="539"/>
                    <a:pt x="4067" y="700"/>
                  </a:cubicBezTo>
                  <a:cubicBezTo>
                    <a:pt x="3765" y="862"/>
                    <a:pt x="3030" y="1201"/>
                    <a:pt x="2183" y="1201"/>
                  </a:cubicBezTo>
                  <a:cubicBezTo>
                    <a:pt x="1335" y="1201"/>
                    <a:pt x="600" y="862"/>
                    <a:pt x="299" y="700"/>
                  </a:cubicBezTo>
                  <a:cubicBezTo>
                    <a:pt x="600" y="539"/>
                    <a:pt x="1335" y="200"/>
                    <a:pt x="2183" y="200"/>
                  </a:cubicBezTo>
                  <a:close/>
                  <a:moveTo>
                    <a:pt x="2183" y="1"/>
                  </a:moveTo>
                  <a:cubicBezTo>
                    <a:pt x="1017" y="1"/>
                    <a:pt x="85" y="591"/>
                    <a:pt x="46" y="617"/>
                  </a:cubicBezTo>
                  <a:cubicBezTo>
                    <a:pt x="17" y="635"/>
                    <a:pt x="0" y="666"/>
                    <a:pt x="0" y="700"/>
                  </a:cubicBezTo>
                  <a:cubicBezTo>
                    <a:pt x="0" y="734"/>
                    <a:pt x="17" y="765"/>
                    <a:pt x="46" y="784"/>
                  </a:cubicBezTo>
                  <a:cubicBezTo>
                    <a:pt x="85" y="808"/>
                    <a:pt x="1017" y="1399"/>
                    <a:pt x="2183" y="1399"/>
                  </a:cubicBezTo>
                  <a:cubicBezTo>
                    <a:pt x="3349" y="1399"/>
                    <a:pt x="4281" y="808"/>
                    <a:pt x="4320" y="784"/>
                  </a:cubicBezTo>
                  <a:cubicBezTo>
                    <a:pt x="4348" y="765"/>
                    <a:pt x="4365" y="734"/>
                    <a:pt x="4365" y="700"/>
                  </a:cubicBezTo>
                  <a:cubicBezTo>
                    <a:pt x="4365" y="666"/>
                    <a:pt x="4348" y="635"/>
                    <a:pt x="4320" y="617"/>
                  </a:cubicBezTo>
                  <a:cubicBezTo>
                    <a:pt x="4281" y="591"/>
                    <a:pt x="3349" y="1"/>
                    <a:pt x="21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39"/>
            <p:cNvSpPr/>
            <p:nvPr/>
          </p:nvSpPr>
          <p:spPr>
            <a:xfrm>
              <a:off x="4475127" y="3320586"/>
              <a:ext cx="150289" cy="48157"/>
            </a:xfrm>
            <a:custGeom>
              <a:rect b="b" l="l" r="r" t="t"/>
              <a:pathLst>
                <a:path extrusionOk="0" h="1399" w="4366">
                  <a:moveTo>
                    <a:pt x="2183" y="200"/>
                  </a:moveTo>
                  <a:cubicBezTo>
                    <a:pt x="3031" y="200"/>
                    <a:pt x="3766" y="539"/>
                    <a:pt x="4067" y="700"/>
                  </a:cubicBezTo>
                  <a:cubicBezTo>
                    <a:pt x="3766" y="862"/>
                    <a:pt x="3032" y="1201"/>
                    <a:pt x="2183" y="1201"/>
                  </a:cubicBezTo>
                  <a:cubicBezTo>
                    <a:pt x="1334" y="1201"/>
                    <a:pt x="599" y="862"/>
                    <a:pt x="298" y="700"/>
                  </a:cubicBezTo>
                  <a:cubicBezTo>
                    <a:pt x="599" y="539"/>
                    <a:pt x="1333" y="200"/>
                    <a:pt x="2183" y="200"/>
                  </a:cubicBezTo>
                  <a:close/>
                  <a:moveTo>
                    <a:pt x="2183" y="1"/>
                  </a:moveTo>
                  <a:cubicBezTo>
                    <a:pt x="1016" y="1"/>
                    <a:pt x="85" y="591"/>
                    <a:pt x="46" y="617"/>
                  </a:cubicBezTo>
                  <a:cubicBezTo>
                    <a:pt x="17" y="635"/>
                    <a:pt x="0" y="666"/>
                    <a:pt x="0" y="700"/>
                  </a:cubicBezTo>
                  <a:cubicBezTo>
                    <a:pt x="0" y="734"/>
                    <a:pt x="17" y="765"/>
                    <a:pt x="46" y="784"/>
                  </a:cubicBezTo>
                  <a:cubicBezTo>
                    <a:pt x="85" y="808"/>
                    <a:pt x="1016" y="1399"/>
                    <a:pt x="2183" y="1399"/>
                  </a:cubicBezTo>
                  <a:cubicBezTo>
                    <a:pt x="3349" y="1399"/>
                    <a:pt x="4281" y="808"/>
                    <a:pt x="4320" y="784"/>
                  </a:cubicBezTo>
                  <a:cubicBezTo>
                    <a:pt x="4348" y="765"/>
                    <a:pt x="4365" y="734"/>
                    <a:pt x="4365" y="700"/>
                  </a:cubicBezTo>
                  <a:cubicBezTo>
                    <a:pt x="4365" y="666"/>
                    <a:pt x="4348" y="635"/>
                    <a:pt x="4320" y="617"/>
                  </a:cubicBezTo>
                  <a:cubicBezTo>
                    <a:pt x="4281" y="591"/>
                    <a:pt x="3349" y="1"/>
                    <a:pt x="21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39"/>
            <p:cNvSpPr/>
            <p:nvPr/>
          </p:nvSpPr>
          <p:spPr>
            <a:xfrm>
              <a:off x="3085454" y="3341274"/>
              <a:ext cx="1396555" cy="6850"/>
            </a:xfrm>
            <a:custGeom>
              <a:rect b="b" l="l" r="r" t="t"/>
              <a:pathLst>
                <a:path extrusionOk="0" h="199" w="40571">
                  <a:moveTo>
                    <a:pt x="99" y="0"/>
                  </a:moveTo>
                  <a:cubicBezTo>
                    <a:pt x="45" y="0"/>
                    <a:pt x="0" y="45"/>
                    <a:pt x="0" y="99"/>
                  </a:cubicBezTo>
                  <a:cubicBezTo>
                    <a:pt x="0" y="154"/>
                    <a:pt x="45" y="198"/>
                    <a:pt x="99" y="198"/>
                  </a:cubicBezTo>
                  <a:lnTo>
                    <a:pt x="40471" y="198"/>
                  </a:lnTo>
                  <a:cubicBezTo>
                    <a:pt x="40526" y="198"/>
                    <a:pt x="40570" y="154"/>
                    <a:pt x="40570" y="99"/>
                  </a:cubicBezTo>
                  <a:cubicBezTo>
                    <a:pt x="40570" y="45"/>
                    <a:pt x="40526" y="0"/>
                    <a:pt x="404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39"/>
            <p:cNvSpPr/>
            <p:nvPr/>
          </p:nvSpPr>
          <p:spPr>
            <a:xfrm>
              <a:off x="3713615" y="3324029"/>
              <a:ext cx="143507" cy="41307"/>
            </a:xfrm>
            <a:custGeom>
              <a:rect b="b" l="l" r="r" t="t"/>
              <a:pathLst>
                <a:path extrusionOk="0" h="1200" w="4169">
                  <a:moveTo>
                    <a:pt x="2084" y="1"/>
                  </a:moveTo>
                  <a:cubicBezTo>
                    <a:pt x="933" y="1"/>
                    <a:pt x="0" y="600"/>
                    <a:pt x="0" y="600"/>
                  </a:cubicBezTo>
                  <a:cubicBezTo>
                    <a:pt x="0" y="600"/>
                    <a:pt x="933" y="1200"/>
                    <a:pt x="2084" y="1200"/>
                  </a:cubicBezTo>
                  <a:cubicBezTo>
                    <a:pt x="3236" y="1200"/>
                    <a:pt x="4169" y="600"/>
                    <a:pt x="4169" y="600"/>
                  </a:cubicBezTo>
                  <a:cubicBezTo>
                    <a:pt x="4169" y="600"/>
                    <a:pt x="3236" y="1"/>
                    <a:pt x="20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4" name="Google Shape;424;p39"/>
          <p:cNvGrpSpPr/>
          <p:nvPr/>
        </p:nvGrpSpPr>
        <p:grpSpPr>
          <a:xfrm>
            <a:off x="3333668" y="3833217"/>
            <a:ext cx="2042517" cy="120435"/>
            <a:chOff x="1439025" y="4867425"/>
            <a:chExt cx="1297825" cy="76525"/>
          </a:xfrm>
        </p:grpSpPr>
        <p:sp>
          <p:nvSpPr>
            <p:cNvPr id="425" name="Google Shape;425;p39"/>
            <p:cNvSpPr/>
            <p:nvPr/>
          </p:nvSpPr>
          <p:spPr>
            <a:xfrm>
              <a:off x="1439025" y="4867425"/>
              <a:ext cx="636500" cy="64000"/>
            </a:xfrm>
            <a:custGeom>
              <a:rect b="b" l="l" r="r" t="t"/>
              <a:pathLst>
                <a:path extrusionOk="0" h="2560" w="25460">
                  <a:moveTo>
                    <a:pt x="1002" y="0"/>
                  </a:moveTo>
                  <a:cubicBezTo>
                    <a:pt x="914" y="0"/>
                    <a:pt x="819" y="11"/>
                    <a:pt x="717" y="35"/>
                  </a:cubicBezTo>
                  <a:cubicBezTo>
                    <a:pt x="461" y="95"/>
                    <a:pt x="277" y="237"/>
                    <a:pt x="171" y="457"/>
                  </a:cubicBezTo>
                  <a:cubicBezTo>
                    <a:pt x="1" y="815"/>
                    <a:pt x="83" y="1310"/>
                    <a:pt x="233" y="1617"/>
                  </a:cubicBezTo>
                  <a:cubicBezTo>
                    <a:pt x="440" y="2045"/>
                    <a:pt x="797" y="2342"/>
                    <a:pt x="1266" y="2477"/>
                  </a:cubicBezTo>
                  <a:cubicBezTo>
                    <a:pt x="1463" y="2533"/>
                    <a:pt x="1678" y="2560"/>
                    <a:pt x="1906" y="2560"/>
                  </a:cubicBezTo>
                  <a:cubicBezTo>
                    <a:pt x="2656" y="2560"/>
                    <a:pt x="3554" y="2264"/>
                    <a:pt x="4430" y="1716"/>
                  </a:cubicBezTo>
                  <a:cubicBezTo>
                    <a:pt x="5283" y="1179"/>
                    <a:pt x="5972" y="1012"/>
                    <a:pt x="6500" y="1012"/>
                  </a:cubicBezTo>
                  <a:cubicBezTo>
                    <a:pt x="6956" y="1012"/>
                    <a:pt x="7292" y="1137"/>
                    <a:pt x="7509" y="1257"/>
                  </a:cubicBezTo>
                  <a:cubicBezTo>
                    <a:pt x="8077" y="1571"/>
                    <a:pt x="8334" y="2097"/>
                    <a:pt x="8334" y="2371"/>
                  </a:cubicBezTo>
                  <a:cubicBezTo>
                    <a:pt x="8334" y="2426"/>
                    <a:pt x="8378" y="2470"/>
                    <a:pt x="8431" y="2470"/>
                  </a:cubicBezTo>
                  <a:lnTo>
                    <a:pt x="25360" y="2470"/>
                  </a:lnTo>
                  <a:cubicBezTo>
                    <a:pt x="25415" y="2470"/>
                    <a:pt x="25459" y="2426"/>
                    <a:pt x="25459" y="2371"/>
                  </a:cubicBezTo>
                  <a:cubicBezTo>
                    <a:pt x="25459" y="2316"/>
                    <a:pt x="25415" y="2272"/>
                    <a:pt x="25360" y="2272"/>
                  </a:cubicBezTo>
                  <a:lnTo>
                    <a:pt x="8525" y="2272"/>
                  </a:lnTo>
                  <a:cubicBezTo>
                    <a:pt x="8474" y="1899"/>
                    <a:pt x="8156" y="1389"/>
                    <a:pt x="7605" y="1084"/>
                  </a:cubicBezTo>
                  <a:cubicBezTo>
                    <a:pt x="7367" y="952"/>
                    <a:pt x="6999" y="814"/>
                    <a:pt x="6500" y="814"/>
                  </a:cubicBezTo>
                  <a:cubicBezTo>
                    <a:pt x="5939" y="814"/>
                    <a:pt x="5213" y="989"/>
                    <a:pt x="4324" y="1548"/>
                  </a:cubicBezTo>
                  <a:cubicBezTo>
                    <a:pt x="3481" y="2078"/>
                    <a:pt x="2620" y="2363"/>
                    <a:pt x="1910" y="2363"/>
                  </a:cubicBezTo>
                  <a:cubicBezTo>
                    <a:pt x="1699" y="2363"/>
                    <a:pt x="1501" y="2338"/>
                    <a:pt x="1321" y="2286"/>
                  </a:cubicBezTo>
                  <a:cubicBezTo>
                    <a:pt x="901" y="2166"/>
                    <a:pt x="595" y="1912"/>
                    <a:pt x="411" y="1531"/>
                  </a:cubicBezTo>
                  <a:cubicBezTo>
                    <a:pt x="303" y="1309"/>
                    <a:pt x="199" y="862"/>
                    <a:pt x="351" y="543"/>
                  </a:cubicBezTo>
                  <a:cubicBezTo>
                    <a:pt x="428" y="379"/>
                    <a:pt x="568" y="273"/>
                    <a:pt x="763" y="228"/>
                  </a:cubicBezTo>
                  <a:cubicBezTo>
                    <a:pt x="846" y="208"/>
                    <a:pt x="927" y="198"/>
                    <a:pt x="1002" y="198"/>
                  </a:cubicBezTo>
                  <a:cubicBezTo>
                    <a:pt x="1263" y="198"/>
                    <a:pt x="1471" y="312"/>
                    <a:pt x="1580" y="521"/>
                  </a:cubicBezTo>
                  <a:cubicBezTo>
                    <a:pt x="1700" y="750"/>
                    <a:pt x="1660" y="1021"/>
                    <a:pt x="1482" y="1180"/>
                  </a:cubicBezTo>
                  <a:cubicBezTo>
                    <a:pt x="1412" y="1244"/>
                    <a:pt x="1329" y="1277"/>
                    <a:pt x="1245" y="1277"/>
                  </a:cubicBezTo>
                  <a:cubicBezTo>
                    <a:pt x="1201" y="1277"/>
                    <a:pt x="1156" y="1268"/>
                    <a:pt x="1112" y="1249"/>
                  </a:cubicBezTo>
                  <a:cubicBezTo>
                    <a:pt x="991" y="1197"/>
                    <a:pt x="906" y="1082"/>
                    <a:pt x="904" y="964"/>
                  </a:cubicBezTo>
                  <a:cubicBezTo>
                    <a:pt x="902" y="910"/>
                    <a:pt x="859" y="867"/>
                    <a:pt x="805" y="867"/>
                  </a:cubicBezTo>
                  <a:lnTo>
                    <a:pt x="803" y="867"/>
                  </a:lnTo>
                  <a:cubicBezTo>
                    <a:pt x="749" y="869"/>
                    <a:pt x="704" y="914"/>
                    <a:pt x="706" y="969"/>
                  </a:cubicBezTo>
                  <a:cubicBezTo>
                    <a:pt x="711" y="1162"/>
                    <a:pt x="843" y="1348"/>
                    <a:pt x="1034" y="1432"/>
                  </a:cubicBezTo>
                  <a:cubicBezTo>
                    <a:pt x="1103" y="1461"/>
                    <a:pt x="1174" y="1476"/>
                    <a:pt x="1245" y="1476"/>
                  </a:cubicBezTo>
                  <a:cubicBezTo>
                    <a:pt x="1377" y="1476"/>
                    <a:pt x="1507" y="1425"/>
                    <a:pt x="1615" y="1327"/>
                  </a:cubicBezTo>
                  <a:cubicBezTo>
                    <a:pt x="1859" y="1108"/>
                    <a:pt x="1918" y="738"/>
                    <a:pt x="1756" y="430"/>
                  </a:cubicBezTo>
                  <a:cubicBezTo>
                    <a:pt x="1639" y="206"/>
                    <a:pt x="1387" y="0"/>
                    <a:pt x="10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39"/>
            <p:cNvSpPr/>
            <p:nvPr/>
          </p:nvSpPr>
          <p:spPr>
            <a:xfrm>
              <a:off x="2100350" y="4867425"/>
              <a:ext cx="636500" cy="64000"/>
            </a:xfrm>
            <a:custGeom>
              <a:rect b="b" l="l" r="r" t="t"/>
              <a:pathLst>
                <a:path extrusionOk="0" h="2560" w="25460">
                  <a:moveTo>
                    <a:pt x="24458" y="0"/>
                  </a:moveTo>
                  <a:cubicBezTo>
                    <a:pt x="24074" y="0"/>
                    <a:pt x="23822" y="206"/>
                    <a:pt x="23705" y="430"/>
                  </a:cubicBezTo>
                  <a:cubicBezTo>
                    <a:pt x="23544" y="738"/>
                    <a:pt x="23601" y="1107"/>
                    <a:pt x="23845" y="1327"/>
                  </a:cubicBezTo>
                  <a:cubicBezTo>
                    <a:pt x="23954" y="1425"/>
                    <a:pt x="24083" y="1475"/>
                    <a:pt x="24215" y="1475"/>
                  </a:cubicBezTo>
                  <a:cubicBezTo>
                    <a:pt x="24285" y="1475"/>
                    <a:pt x="24357" y="1460"/>
                    <a:pt x="24426" y="1430"/>
                  </a:cubicBezTo>
                  <a:cubicBezTo>
                    <a:pt x="24619" y="1348"/>
                    <a:pt x="24750" y="1162"/>
                    <a:pt x="24754" y="969"/>
                  </a:cubicBezTo>
                  <a:cubicBezTo>
                    <a:pt x="24756" y="914"/>
                    <a:pt x="24713" y="869"/>
                    <a:pt x="24658" y="867"/>
                  </a:cubicBezTo>
                  <a:cubicBezTo>
                    <a:pt x="24603" y="874"/>
                    <a:pt x="24557" y="909"/>
                    <a:pt x="24556" y="964"/>
                  </a:cubicBezTo>
                  <a:cubicBezTo>
                    <a:pt x="24554" y="1082"/>
                    <a:pt x="24470" y="1197"/>
                    <a:pt x="24348" y="1249"/>
                  </a:cubicBezTo>
                  <a:cubicBezTo>
                    <a:pt x="24304" y="1268"/>
                    <a:pt x="24260" y="1277"/>
                    <a:pt x="24216" y="1277"/>
                  </a:cubicBezTo>
                  <a:cubicBezTo>
                    <a:pt x="24132" y="1277"/>
                    <a:pt x="24049" y="1244"/>
                    <a:pt x="23978" y="1180"/>
                  </a:cubicBezTo>
                  <a:cubicBezTo>
                    <a:pt x="23800" y="1021"/>
                    <a:pt x="23761" y="750"/>
                    <a:pt x="23880" y="521"/>
                  </a:cubicBezTo>
                  <a:cubicBezTo>
                    <a:pt x="23990" y="312"/>
                    <a:pt x="24198" y="198"/>
                    <a:pt x="24458" y="198"/>
                  </a:cubicBezTo>
                  <a:cubicBezTo>
                    <a:pt x="24534" y="198"/>
                    <a:pt x="24614" y="208"/>
                    <a:pt x="24698" y="228"/>
                  </a:cubicBezTo>
                  <a:cubicBezTo>
                    <a:pt x="24894" y="273"/>
                    <a:pt x="25032" y="379"/>
                    <a:pt x="25110" y="543"/>
                  </a:cubicBezTo>
                  <a:cubicBezTo>
                    <a:pt x="25262" y="862"/>
                    <a:pt x="25157" y="1309"/>
                    <a:pt x="25050" y="1531"/>
                  </a:cubicBezTo>
                  <a:cubicBezTo>
                    <a:pt x="24865" y="1912"/>
                    <a:pt x="24559" y="2166"/>
                    <a:pt x="24139" y="2286"/>
                  </a:cubicBezTo>
                  <a:cubicBezTo>
                    <a:pt x="23959" y="2338"/>
                    <a:pt x="23761" y="2363"/>
                    <a:pt x="23550" y="2363"/>
                  </a:cubicBezTo>
                  <a:cubicBezTo>
                    <a:pt x="22841" y="2363"/>
                    <a:pt x="21980" y="2078"/>
                    <a:pt x="21136" y="1548"/>
                  </a:cubicBezTo>
                  <a:cubicBezTo>
                    <a:pt x="20247" y="989"/>
                    <a:pt x="19521" y="814"/>
                    <a:pt x="18960" y="814"/>
                  </a:cubicBezTo>
                  <a:cubicBezTo>
                    <a:pt x="18461" y="814"/>
                    <a:pt x="18093" y="952"/>
                    <a:pt x="17856" y="1084"/>
                  </a:cubicBezTo>
                  <a:cubicBezTo>
                    <a:pt x="17305" y="1389"/>
                    <a:pt x="16986" y="1899"/>
                    <a:pt x="16936" y="2272"/>
                  </a:cubicBezTo>
                  <a:lnTo>
                    <a:pt x="100" y="2272"/>
                  </a:lnTo>
                  <a:cubicBezTo>
                    <a:pt x="45" y="2272"/>
                    <a:pt x="1" y="2316"/>
                    <a:pt x="1" y="2371"/>
                  </a:cubicBezTo>
                  <a:cubicBezTo>
                    <a:pt x="1" y="2426"/>
                    <a:pt x="45" y="2470"/>
                    <a:pt x="100" y="2470"/>
                  </a:cubicBezTo>
                  <a:lnTo>
                    <a:pt x="17029" y="2470"/>
                  </a:lnTo>
                  <a:cubicBezTo>
                    <a:pt x="17083" y="2470"/>
                    <a:pt x="17128" y="2426"/>
                    <a:pt x="17128" y="2371"/>
                  </a:cubicBezTo>
                  <a:cubicBezTo>
                    <a:pt x="17128" y="2097"/>
                    <a:pt x="17383" y="1571"/>
                    <a:pt x="17952" y="1257"/>
                  </a:cubicBezTo>
                  <a:cubicBezTo>
                    <a:pt x="18169" y="1137"/>
                    <a:pt x="18504" y="1011"/>
                    <a:pt x="18960" y="1011"/>
                  </a:cubicBezTo>
                  <a:cubicBezTo>
                    <a:pt x="19488" y="1011"/>
                    <a:pt x="20178" y="1179"/>
                    <a:pt x="21031" y="1716"/>
                  </a:cubicBezTo>
                  <a:cubicBezTo>
                    <a:pt x="21906" y="2264"/>
                    <a:pt x="22805" y="2560"/>
                    <a:pt x="23554" y="2560"/>
                  </a:cubicBezTo>
                  <a:cubicBezTo>
                    <a:pt x="23783" y="2560"/>
                    <a:pt x="23998" y="2533"/>
                    <a:pt x="24194" y="2477"/>
                  </a:cubicBezTo>
                  <a:cubicBezTo>
                    <a:pt x="24663" y="2342"/>
                    <a:pt x="25021" y="2044"/>
                    <a:pt x="25229" y="1617"/>
                  </a:cubicBezTo>
                  <a:cubicBezTo>
                    <a:pt x="25377" y="1309"/>
                    <a:pt x="25459" y="815"/>
                    <a:pt x="25288" y="457"/>
                  </a:cubicBezTo>
                  <a:cubicBezTo>
                    <a:pt x="25183" y="237"/>
                    <a:pt x="24999" y="95"/>
                    <a:pt x="24742" y="35"/>
                  </a:cubicBezTo>
                  <a:cubicBezTo>
                    <a:pt x="24641" y="11"/>
                    <a:pt x="24546" y="0"/>
                    <a:pt x="244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39"/>
            <p:cNvSpPr/>
            <p:nvPr/>
          </p:nvSpPr>
          <p:spPr>
            <a:xfrm>
              <a:off x="2071300" y="4909875"/>
              <a:ext cx="34025" cy="34075"/>
            </a:xfrm>
            <a:custGeom>
              <a:rect b="b" l="l" r="r" t="t"/>
              <a:pathLst>
                <a:path extrusionOk="0" h="1363" w="1361">
                  <a:moveTo>
                    <a:pt x="680" y="199"/>
                  </a:moveTo>
                  <a:cubicBezTo>
                    <a:pt x="946" y="199"/>
                    <a:pt x="1164" y="415"/>
                    <a:pt x="1164" y="681"/>
                  </a:cubicBezTo>
                  <a:cubicBezTo>
                    <a:pt x="1164" y="948"/>
                    <a:pt x="946" y="1164"/>
                    <a:pt x="680" y="1164"/>
                  </a:cubicBezTo>
                  <a:cubicBezTo>
                    <a:pt x="415" y="1164"/>
                    <a:pt x="198" y="948"/>
                    <a:pt x="198" y="681"/>
                  </a:cubicBezTo>
                  <a:cubicBezTo>
                    <a:pt x="198" y="415"/>
                    <a:pt x="415" y="199"/>
                    <a:pt x="680" y="199"/>
                  </a:cubicBezTo>
                  <a:close/>
                  <a:moveTo>
                    <a:pt x="680" y="1"/>
                  </a:moveTo>
                  <a:cubicBezTo>
                    <a:pt x="305" y="1"/>
                    <a:pt x="0" y="307"/>
                    <a:pt x="0" y="681"/>
                  </a:cubicBezTo>
                  <a:cubicBezTo>
                    <a:pt x="0" y="1056"/>
                    <a:pt x="305" y="1362"/>
                    <a:pt x="680" y="1362"/>
                  </a:cubicBezTo>
                  <a:cubicBezTo>
                    <a:pt x="1056" y="1362"/>
                    <a:pt x="1361" y="1056"/>
                    <a:pt x="1361" y="681"/>
                  </a:cubicBezTo>
                  <a:cubicBezTo>
                    <a:pt x="1361" y="307"/>
                    <a:pt x="1056" y="1"/>
                    <a:pt x="6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8" name="Google Shape;428;p39"/>
          <p:cNvGrpSpPr/>
          <p:nvPr/>
        </p:nvGrpSpPr>
        <p:grpSpPr>
          <a:xfrm>
            <a:off x="3342402" y="4276478"/>
            <a:ext cx="2025048" cy="111937"/>
            <a:chOff x="1444575" y="5149075"/>
            <a:chExt cx="1286725" cy="71125"/>
          </a:xfrm>
        </p:grpSpPr>
        <p:sp>
          <p:nvSpPr>
            <p:cNvPr id="429" name="Google Shape;429;p39"/>
            <p:cNvSpPr/>
            <p:nvPr/>
          </p:nvSpPr>
          <p:spPr>
            <a:xfrm>
              <a:off x="2091350" y="5152875"/>
              <a:ext cx="616425" cy="67325"/>
            </a:xfrm>
            <a:custGeom>
              <a:rect b="b" l="l" r="r" t="t"/>
              <a:pathLst>
                <a:path extrusionOk="0" h="2693" w="24657">
                  <a:moveTo>
                    <a:pt x="1153" y="0"/>
                  </a:moveTo>
                  <a:cubicBezTo>
                    <a:pt x="518" y="0"/>
                    <a:pt x="1" y="516"/>
                    <a:pt x="1" y="1151"/>
                  </a:cubicBezTo>
                  <a:cubicBezTo>
                    <a:pt x="1" y="2001"/>
                    <a:pt x="693" y="2692"/>
                    <a:pt x="1542" y="2692"/>
                  </a:cubicBezTo>
                  <a:cubicBezTo>
                    <a:pt x="2654" y="2692"/>
                    <a:pt x="3563" y="1815"/>
                    <a:pt x="3614" y="717"/>
                  </a:cubicBezTo>
                  <a:lnTo>
                    <a:pt x="24558" y="717"/>
                  </a:lnTo>
                  <a:cubicBezTo>
                    <a:pt x="24613" y="717"/>
                    <a:pt x="24657" y="672"/>
                    <a:pt x="24657" y="618"/>
                  </a:cubicBezTo>
                  <a:cubicBezTo>
                    <a:pt x="24657" y="563"/>
                    <a:pt x="24613" y="519"/>
                    <a:pt x="24558" y="519"/>
                  </a:cubicBezTo>
                  <a:lnTo>
                    <a:pt x="3518" y="519"/>
                  </a:lnTo>
                  <a:cubicBezTo>
                    <a:pt x="3463" y="519"/>
                    <a:pt x="3419" y="563"/>
                    <a:pt x="3419" y="618"/>
                  </a:cubicBezTo>
                  <a:cubicBezTo>
                    <a:pt x="3419" y="1652"/>
                    <a:pt x="2577" y="2494"/>
                    <a:pt x="1542" y="2494"/>
                  </a:cubicBezTo>
                  <a:cubicBezTo>
                    <a:pt x="802" y="2494"/>
                    <a:pt x="199" y="1892"/>
                    <a:pt x="199" y="1151"/>
                  </a:cubicBezTo>
                  <a:cubicBezTo>
                    <a:pt x="199" y="625"/>
                    <a:pt x="628" y="198"/>
                    <a:pt x="1153" y="198"/>
                  </a:cubicBezTo>
                  <a:cubicBezTo>
                    <a:pt x="1523" y="198"/>
                    <a:pt x="1823" y="498"/>
                    <a:pt x="1823" y="867"/>
                  </a:cubicBezTo>
                  <a:cubicBezTo>
                    <a:pt x="1823" y="1122"/>
                    <a:pt x="1615" y="1329"/>
                    <a:pt x="1361" y="1329"/>
                  </a:cubicBezTo>
                  <a:cubicBezTo>
                    <a:pt x="1189" y="1329"/>
                    <a:pt x="1050" y="1190"/>
                    <a:pt x="1050" y="1019"/>
                  </a:cubicBezTo>
                  <a:cubicBezTo>
                    <a:pt x="1050" y="964"/>
                    <a:pt x="1006" y="920"/>
                    <a:pt x="951" y="920"/>
                  </a:cubicBezTo>
                  <a:cubicBezTo>
                    <a:pt x="896" y="920"/>
                    <a:pt x="852" y="964"/>
                    <a:pt x="852" y="1019"/>
                  </a:cubicBezTo>
                  <a:cubicBezTo>
                    <a:pt x="852" y="1299"/>
                    <a:pt x="1080" y="1527"/>
                    <a:pt x="1360" y="1527"/>
                  </a:cubicBezTo>
                  <a:cubicBezTo>
                    <a:pt x="1725" y="1527"/>
                    <a:pt x="2021" y="1231"/>
                    <a:pt x="2021" y="867"/>
                  </a:cubicBezTo>
                  <a:cubicBezTo>
                    <a:pt x="2021" y="388"/>
                    <a:pt x="1631" y="0"/>
                    <a:pt x="11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39"/>
            <p:cNvSpPr/>
            <p:nvPr/>
          </p:nvSpPr>
          <p:spPr>
            <a:xfrm>
              <a:off x="2693850" y="5149075"/>
              <a:ext cx="37450" cy="37475"/>
            </a:xfrm>
            <a:custGeom>
              <a:rect b="b" l="l" r="r" t="t"/>
              <a:pathLst>
                <a:path extrusionOk="0" h="1499" w="1498">
                  <a:moveTo>
                    <a:pt x="748" y="1"/>
                  </a:moveTo>
                  <a:cubicBezTo>
                    <a:pt x="335" y="1"/>
                    <a:pt x="0" y="336"/>
                    <a:pt x="0" y="749"/>
                  </a:cubicBezTo>
                  <a:cubicBezTo>
                    <a:pt x="0" y="1163"/>
                    <a:pt x="335" y="1498"/>
                    <a:pt x="748" y="1498"/>
                  </a:cubicBezTo>
                  <a:cubicBezTo>
                    <a:pt x="1163" y="1498"/>
                    <a:pt x="1498" y="1163"/>
                    <a:pt x="1498" y="749"/>
                  </a:cubicBezTo>
                  <a:cubicBezTo>
                    <a:pt x="1498" y="336"/>
                    <a:pt x="1163" y="1"/>
                    <a:pt x="74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39"/>
            <p:cNvSpPr/>
            <p:nvPr/>
          </p:nvSpPr>
          <p:spPr>
            <a:xfrm>
              <a:off x="1468125" y="5152875"/>
              <a:ext cx="616375" cy="67325"/>
            </a:xfrm>
            <a:custGeom>
              <a:rect b="b" l="l" r="r" t="t"/>
              <a:pathLst>
                <a:path extrusionOk="0" h="2693" w="24655">
                  <a:moveTo>
                    <a:pt x="23503" y="0"/>
                  </a:moveTo>
                  <a:cubicBezTo>
                    <a:pt x="23025" y="0"/>
                    <a:pt x="22637" y="388"/>
                    <a:pt x="22637" y="867"/>
                  </a:cubicBezTo>
                  <a:cubicBezTo>
                    <a:pt x="22637" y="1231"/>
                    <a:pt x="22932" y="1527"/>
                    <a:pt x="23296" y="1527"/>
                  </a:cubicBezTo>
                  <a:cubicBezTo>
                    <a:pt x="23576" y="1527"/>
                    <a:pt x="23804" y="1299"/>
                    <a:pt x="23804" y="1019"/>
                  </a:cubicBezTo>
                  <a:cubicBezTo>
                    <a:pt x="23804" y="964"/>
                    <a:pt x="23760" y="920"/>
                    <a:pt x="23705" y="920"/>
                  </a:cubicBezTo>
                  <a:cubicBezTo>
                    <a:pt x="23650" y="920"/>
                    <a:pt x="23606" y="964"/>
                    <a:pt x="23606" y="1019"/>
                  </a:cubicBezTo>
                  <a:cubicBezTo>
                    <a:pt x="23606" y="1190"/>
                    <a:pt x="23467" y="1329"/>
                    <a:pt x="23296" y="1329"/>
                  </a:cubicBezTo>
                  <a:cubicBezTo>
                    <a:pt x="23041" y="1329"/>
                    <a:pt x="22833" y="1122"/>
                    <a:pt x="22833" y="867"/>
                  </a:cubicBezTo>
                  <a:cubicBezTo>
                    <a:pt x="22833" y="498"/>
                    <a:pt x="23134" y="198"/>
                    <a:pt x="23503" y="198"/>
                  </a:cubicBezTo>
                  <a:cubicBezTo>
                    <a:pt x="24030" y="198"/>
                    <a:pt x="24457" y="625"/>
                    <a:pt x="24457" y="1151"/>
                  </a:cubicBezTo>
                  <a:cubicBezTo>
                    <a:pt x="24457" y="1892"/>
                    <a:pt x="23855" y="2494"/>
                    <a:pt x="23114" y="2494"/>
                  </a:cubicBezTo>
                  <a:cubicBezTo>
                    <a:pt x="22079" y="2494"/>
                    <a:pt x="21237" y="1652"/>
                    <a:pt x="21237" y="618"/>
                  </a:cubicBezTo>
                  <a:cubicBezTo>
                    <a:pt x="21237" y="563"/>
                    <a:pt x="21193" y="519"/>
                    <a:pt x="21138" y="519"/>
                  </a:cubicBezTo>
                  <a:lnTo>
                    <a:pt x="99" y="519"/>
                  </a:lnTo>
                  <a:cubicBezTo>
                    <a:pt x="45" y="519"/>
                    <a:pt x="0" y="563"/>
                    <a:pt x="0" y="618"/>
                  </a:cubicBezTo>
                  <a:cubicBezTo>
                    <a:pt x="0" y="672"/>
                    <a:pt x="45" y="717"/>
                    <a:pt x="99" y="717"/>
                  </a:cubicBezTo>
                  <a:lnTo>
                    <a:pt x="21042" y="717"/>
                  </a:lnTo>
                  <a:cubicBezTo>
                    <a:pt x="21094" y="1815"/>
                    <a:pt x="22003" y="2692"/>
                    <a:pt x="23114" y="2692"/>
                  </a:cubicBezTo>
                  <a:cubicBezTo>
                    <a:pt x="23963" y="2692"/>
                    <a:pt x="24655" y="2001"/>
                    <a:pt x="24655" y="1152"/>
                  </a:cubicBezTo>
                  <a:cubicBezTo>
                    <a:pt x="24655" y="516"/>
                    <a:pt x="24139" y="0"/>
                    <a:pt x="235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39"/>
            <p:cNvSpPr/>
            <p:nvPr/>
          </p:nvSpPr>
          <p:spPr>
            <a:xfrm>
              <a:off x="1444575" y="5149075"/>
              <a:ext cx="37475" cy="37475"/>
            </a:xfrm>
            <a:custGeom>
              <a:rect b="b" l="l" r="r" t="t"/>
              <a:pathLst>
                <a:path extrusionOk="0" h="1499" w="1499">
                  <a:moveTo>
                    <a:pt x="750" y="1"/>
                  </a:moveTo>
                  <a:cubicBezTo>
                    <a:pt x="336" y="1"/>
                    <a:pt x="0" y="336"/>
                    <a:pt x="0" y="749"/>
                  </a:cubicBezTo>
                  <a:cubicBezTo>
                    <a:pt x="0" y="1163"/>
                    <a:pt x="336" y="1498"/>
                    <a:pt x="750" y="1498"/>
                  </a:cubicBezTo>
                  <a:cubicBezTo>
                    <a:pt x="1163" y="1498"/>
                    <a:pt x="1499" y="1163"/>
                    <a:pt x="1499" y="749"/>
                  </a:cubicBezTo>
                  <a:cubicBezTo>
                    <a:pt x="1499" y="336"/>
                    <a:pt x="1163" y="1"/>
                    <a:pt x="75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3" name="Google Shape;433;p39"/>
          <p:cNvGrpSpPr/>
          <p:nvPr/>
        </p:nvGrpSpPr>
        <p:grpSpPr>
          <a:xfrm>
            <a:off x="5946838" y="2961082"/>
            <a:ext cx="2247261" cy="173648"/>
            <a:chOff x="5297000" y="861250"/>
            <a:chExt cx="1011050" cy="78125"/>
          </a:xfrm>
        </p:grpSpPr>
        <p:sp>
          <p:nvSpPr>
            <p:cNvPr id="434" name="Google Shape;434;p39"/>
            <p:cNvSpPr/>
            <p:nvPr/>
          </p:nvSpPr>
          <p:spPr>
            <a:xfrm>
              <a:off x="5309725" y="878950"/>
              <a:ext cx="57075" cy="44300"/>
            </a:xfrm>
            <a:custGeom>
              <a:rect b="b" l="l" r="r" t="t"/>
              <a:pathLst>
                <a:path extrusionOk="0" h="1772" w="2283">
                  <a:moveTo>
                    <a:pt x="1140" y="0"/>
                  </a:moveTo>
                  <a:cubicBezTo>
                    <a:pt x="3" y="0"/>
                    <a:pt x="0" y="1771"/>
                    <a:pt x="1141" y="1771"/>
                  </a:cubicBezTo>
                  <a:cubicBezTo>
                    <a:pt x="2282" y="1771"/>
                    <a:pt x="2283" y="0"/>
                    <a:pt x="1141" y="0"/>
                  </a:cubicBezTo>
                  <a:cubicBezTo>
                    <a:pt x="1141" y="0"/>
                    <a:pt x="1141" y="0"/>
                    <a:pt x="11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39"/>
            <p:cNvSpPr/>
            <p:nvPr/>
          </p:nvSpPr>
          <p:spPr>
            <a:xfrm>
              <a:off x="5327275" y="861250"/>
              <a:ext cx="24100" cy="31000"/>
            </a:xfrm>
            <a:custGeom>
              <a:rect b="b" l="l" r="r" t="t"/>
              <a:pathLst>
                <a:path extrusionOk="0" h="1240" w="964">
                  <a:moveTo>
                    <a:pt x="482" y="199"/>
                  </a:moveTo>
                  <a:cubicBezTo>
                    <a:pt x="636" y="199"/>
                    <a:pt x="767" y="392"/>
                    <a:pt x="767" y="620"/>
                  </a:cubicBezTo>
                  <a:cubicBezTo>
                    <a:pt x="767" y="849"/>
                    <a:pt x="636" y="1042"/>
                    <a:pt x="482" y="1042"/>
                  </a:cubicBezTo>
                  <a:cubicBezTo>
                    <a:pt x="329" y="1042"/>
                    <a:pt x="198" y="849"/>
                    <a:pt x="198" y="620"/>
                  </a:cubicBezTo>
                  <a:cubicBezTo>
                    <a:pt x="198" y="392"/>
                    <a:pt x="329" y="199"/>
                    <a:pt x="482" y="199"/>
                  </a:cubicBezTo>
                  <a:close/>
                  <a:moveTo>
                    <a:pt x="482" y="1"/>
                  </a:moveTo>
                  <a:cubicBezTo>
                    <a:pt x="217" y="1"/>
                    <a:pt x="0" y="278"/>
                    <a:pt x="0" y="620"/>
                  </a:cubicBezTo>
                  <a:cubicBezTo>
                    <a:pt x="0" y="961"/>
                    <a:pt x="217" y="1240"/>
                    <a:pt x="482" y="1240"/>
                  </a:cubicBezTo>
                  <a:cubicBezTo>
                    <a:pt x="748" y="1240"/>
                    <a:pt x="963" y="961"/>
                    <a:pt x="963" y="620"/>
                  </a:cubicBezTo>
                  <a:cubicBezTo>
                    <a:pt x="963" y="278"/>
                    <a:pt x="748" y="1"/>
                    <a:pt x="4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39"/>
            <p:cNvSpPr/>
            <p:nvPr/>
          </p:nvSpPr>
          <p:spPr>
            <a:xfrm>
              <a:off x="5343450" y="873400"/>
              <a:ext cx="31050" cy="27100"/>
            </a:xfrm>
            <a:custGeom>
              <a:rect b="b" l="l" r="r" t="t"/>
              <a:pathLst>
                <a:path extrusionOk="0" h="1084" w="1242">
                  <a:moveTo>
                    <a:pt x="731" y="198"/>
                  </a:moveTo>
                  <a:cubicBezTo>
                    <a:pt x="813" y="198"/>
                    <a:pt x="879" y="225"/>
                    <a:pt x="921" y="276"/>
                  </a:cubicBezTo>
                  <a:cubicBezTo>
                    <a:pt x="1017" y="396"/>
                    <a:pt x="948" y="618"/>
                    <a:pt x="771" y="762"/>
                  </a:cubicBezTo>
                  <a:cubicBezTo>
                    <a:pt x="680" y="836"/>
                    <a:pt x="573" y="880"/>
                    <a:pt x="473" y="884"/>
                  </a:cubicBezTo>
                  <a:cubicBezTo>
                    <a:pt x="465" y="885"/>
                    <a:pt x="458" y="885"/>
                    <a:pt x="451" y="885"/>
                  </a:cubicBezTo>
                  <a:cubicBezTo>
                    <a:pt x="371" y="885"/>
                    <a:pt x="305" y="858"/>
                    <a:pt x="265" y="807"/>
                  </a:cubicBezTo>
                  <a:cubicBezTo>
                    <a:pt x="221" y="753"/>
                    <a:pt x="209" y="674"/>
                    <a:pt x="232" y="588"/>
                  </a:cubicBezTo>
                  <a:cubicBezTo>
                    <a:pt x="258" y="491"/>
                    <a:pt x="323" y="396"/>
                    <a:pt x="414" y="321"/>
                  </a:cubicBezTo>
                  <a:cubicBezTo>
                    <a:pt x="507" y="247"/>
                    <a:pt x="612" y="203"/>
                    <a:pt x="714" y="199"/>
                  </a:cubicBezTo>
                  <a:cubicBezTo>
                    <a:pt x="719" y="199"/>
                    <a:pt x="725" y="198"/>
                    <a:pt x="731" y="198"/>
                  </a:cubicBezTo>
                  <a:close/>
                  <a:moveTo>
                    <a:pt x="734" y="0"/>
                  </a:moveTo>
                  <a:cubicBezTo>
                    <a:pt x="724" y="0"/>
                    <a:pt x="714" y="0"/>
                    <a:pt x="705" y="1"/>
                  </a:cubicBezTo>
                  <a:cubicBezTo>
                    <a:pt x="561" y="7"/>
                    <a:pt x="414" y="66"/>
                    <a:pt x="290" y="168"/>
                  </a:cubicBezTo>
                  <a:cubicBezTo>
                    <a:pt x="165" y="268"/>
                    <a:pt x="77" y="399"/>
                    <a:pt x="41" y="538"/>
                  </a:cubicBezTo>
                  <a:cubicBezTo>
                    <a:pt x="1" y="687"/>
                    <a:pt x="27" y="827"/>
                    <a:pt x="112" y="931"/>
                  </a:cubicBezTo>
                  <a:cubicBezTo>
                    <a:pt x="191" y="1030"/>
                    <a:pt x="312" y="1084"/>
                    <a:pt x="454" y="1084"/>
                  </a:cubicBezTo>
                  <a:cubicBezTo>
                    <a:pt x="464" y="1084"/>
                    <a:pt x="473" y="1082"/>
                    <a:pt x="482" y="1082"/>
                  </a:cubicBezTo>
                  <a:cubicBezTo>
                    <a:pt x="625" y="1076"/>
                    <a:pt x="771" y="1017"/>
                    <a:pt x="896" y="915"/>
                  </a:cubicBezTo>
                  <a:cubicBezTo>
                    <a:pt x="1162" y="700"/>
                    <a:pt x="1241" y="358"/>
                    <a:pt x="1075" y="152"/>
                  </a:cubicBezTo>
                  <a:cubicBezTo>
                    <a:pt x="995" y="53"/>
                    <a:pt x="875" y="0"/>
                    <a:pt x="7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39"/>
            <p:cNvSpPr/>
            <p:nvPr/>
          </p:nvSpPr>
          <p:spPr>
            <a:xfrm>
              <a:off x="5346400" y="895850"/>
              <a:ext cx="31725" cy="24450"/>
            </a:xfrm>
            <a:custGeom>
              <a:rect b="b" l="l" r="r" t="t"/>
              <a:pathLst>
                <a:path extrusionOk="0" h="978" w="1269">
                  <a:moveTo>
                    <a:pt x="567" y="198"/>
                  </a:moveTo>
                  <a:cubicBezTo>
                    <a:pt x="608" y="198"/>
                    <a:pt x="651" y="203"/>
                    <a:pt x="693" y="212"/>
                  </a:cubicBezTo>
                  <a:cubicBezTo>
                    <a:pt x="809" y="235"/>
                    <a:pt x="910" y="291"/>
                    <a:pt x="976" y="367"/>
                  </a:cubicBezTo>
                  <a:cubicBezTo>
                    <a:pt x="1036" y="433"/>
                    <a:pt x="1061" y="507"/>
                    <a:pt x="1047" y="577"/>
                  </a:cubicBezTo>
                  <a:cubicBezTo>
                    <a:pt x="1032" y="644"/>
                    <a:pt x="979" y="703"/>
                    <a:pt x="898" y="739"/>
                  </a:cubicBezTo>
                  <a:cubicBezTo>
                    <a:pt x="839" y="766"/>
                    <a:pt x="770" y="780"/>
                    <a:pt x="698" y="780"/>
                  </a:cubicBezTo>
                  <a:cubicBezTo>
                    <a:pt x="658" y="780"/>
                    <a:pt x="616" y="776"/>
                    <a:pt x="575" y="767"/>
                  </a:cubicBezTo>
                  <a:cubicBezTo>
                    <a:pt x="460" y="742"/>
                    <a:pt x="360" y="686"/>
                    <a:pt x="292" y="612"/>
                  </a:cubicBezTo>
                  <a:cubicBezTo>
                    <a:pt x="232" y="544"/>
                    <a:pt x="207" y="470"/>
                    <a:pt x="222" y="401"/>
                  </a:cubicBezTo>
                  <a:cubicBezTo>
                    <a:pt x="236" y="333"/>
                    <a:pt x="290" y="274"/>
                    <a:pt x="372" y="238"/>
                  </a:cubicBezTo>
                  <a:cubicBezTo>
                    <a:pt x="429" y="211"/>
                    <a:pt x="496" y="198"/>
                    <a:pt x="567" y="198"/>
                  </a:cubicBezTo>
                  <a:close/>
                  <a:moveTo>
                    <a:pt x="568" y="0"/>
                  </a:moveTo>
                  <a:cubicBezTo>
                    <a:pt x="469" y="0"/>
                    <a:pt x="373" y="19"/>
                    <a:pt x="290" y="57"/>
                  </a:cubicBezTo>
                  <a:cubicBezTo>
                    <a:pt x="149" y="120"/>
                    <a:pt x="56" y="229"/>
                    <a:pt x="29" y="360"/>
                  </a:cubicBezTo>
                  <a:cubicBezTo>
                    <a:pt x="0" y="492"/>
                    <a:pt x="42" y="627"/>
                    <a:pt x="145" y="743"/>
                  </a:cubicBezTo>
                  <a:cubicBezTo>
                    <a:pt x="240" y="849"/>
                    <a:pt x="378" y="927"/>
                    <a:pt x="534" y="960"/>
                  </a:cubicBezTo>
                  <a:cubicBezTo>
                    <a:pt x="591" y="971"/>
                    <a:pt x="645" y="978"/>
                    <a:pt x="700" y="978"/>
                  </a:cubicBezTo>
                  <a:cubicBezTo>
                    <a:pt x="799" y="978"/>
                    <a:pt x="895" y="958"/>
                    <a:pt x="979" y="921"/>
                  </a:cubicBezTo>
                  <a:cubicBezTo>
                    <a:pt x="1120" y="857"/>
                    <a:pt x="1212" y="749"/>
                    <a:pt x="1241" y="617"/>
                  </a:cubicBezTo>
                  <a:cubicBezTo>
                    <a:pt x="1268" y="485"/>
                    <a:pt x="1228" y="350"/>
                    <a:pt x="1125" y="235"/>
                  </a:cubicBezTo>
                  <a:cubicBezTo>
                    <a:pt x="1030" y="128"/>
                    <a:pt x="892" y="50"/>
                    <a:pt x="735" y="17"/>
                  </a:cubicBezTo>
                  <a:cubicBezTo>
                    <a:pt x="679" y="6"/>
                    <a:pt x="623" y="0"/>
                    <a:pt x="5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39"/>
            <p:cNvSpPr/>
            <p:nvPr/>
          </p:nvSpPr>
          <p:spPr>
            <a:xfrm>
              <a:off x="5335125" y="909600"/>
              <a:ext cx="26475" cy="29775"/>
            </a:xfrm>
            <a:custGeom>
              <a:rect b="b" l="l" r="r" t="t"/>
              <a:pathLst>
                <a:path extrusionOk="0" h="1191" w="1059">
                  <a:moveTo>
                    <a:pt x="428" y="199"/>
                  </a:moveTo>
                  <a:cubicBezTo>
                    <a:pt x="469" y="199"/>
                    <a:pt x="514" y="209"/>
                    <a:pt x="559" y="232"/>
                  </a:cubicBezTo>
                  <a:cubicBezTo>
                    <a:pt x="649" y="278"/>
                    <a:pt x="729" y="360"/>
                    <a:pt x="782" y="466"/>
                  </a:cubicBezTo>
                  <a:cubicBezTo>
                    <a:pt x="836" y="571"/>
                    <a:pt x="856" y="685"/>
                    <a:pt x="840" y="784"/>
                  </a:cubicBezTo>
                  <a:cubicBezTo>
                    <a:pt x="825" y="872"/>
                    <a:pt x="784" y="939"/>
                    <a:pt x="721" y="970"/>
                  </a:cubicBezTo>
                  <a:cubicBezTo>
                    <a:pt x="694" y="984"/>
                    <a:pt x="663" y="991"/>
                    <a:pt x="631" y="991"/>
                  </a:cubicBezTo>
                  <a:cubicBezTo>
                    <a:pt x="589" y="991"/>
                    <a:pt x="545" y="980"/>
                    <a:pt x="499" y="957"/>
                  </a:cubicBezTo>
                  <a:cubicBezTo>
                    <a:pt x="410" y="911"/>
                    <a:pt x="330" y="829"/>
                    <a:pt x="277" y="724"/>
                  </a:cubicBezTo>
                  <a:cubicBezTo>
                    <a:pt x="223" y="618"/>
                    <a:pt x="202" y="505"/>
                    <a:pt x="219" y="406"/>
                  </a:cubicBezTo>
                  <a:cubicBezTo>
                    <a:pt x="234" y="317"/>
                    <a:pt x="275" y="251"/>
                    <a:pt x="338" y="219"/>
                  </a:cubicBezTo>
                  <a:cubicBezTo>
                    <a:pt x="365" y="205"/>
                    <a:pt x="395" y="199"/>
                    <a:pt x="428" y="199"/>
                  </a:cubicBezTo>
                  <a:close/>
                  <a:moveTo>
                    <a:pt x="428" y="0"/>
                  </a:moveTo>
                  <a:cubicBezTo>
                    <a:pt x="365" y="0"/>
                    <a:pt x="304" y="14"/>
                    <a:pt x="248" y="42"/>
                  </a:cubicBezTo>
                  <a:cubicBezTo>
                    <a:pt x="128" y="103"/>
                    <a:pt x="49" y="221"/>
                    <a:pt x="24" y="373"/>
                  </a:cubicBezTo>
                  <a:cubicBezTo>
                    <a:pt x="0" y="515"/>
                    <a:pt x="28" y="670"/>
                    <a:pt x="101" y="814"/>
                  </a:cubicBezTo>
                  <a:cubicBezTo>
                    <a:pt x="172" y="956"/>
                    <a:pt x="283" y="1070"/>
                    <a:pt x="411" y="1134"/>
                  </a:cubicBezTo>
                  <a:cubicBezTo>
                    <a:pt x="485" y="1171"/>
                    <a:pt x="559" y="1190"/>
                    <a:pt x="631" y="1190"/>
                  </a:cubicBezTo>
                  <a:cubicBezTo>
                    <a:pt x="694" y="1190"/>
                    <a:pt x="755" y="1176"/>
                    <a:pt x="811" y="1147"/>
                  </a:cubicBezTo>
                  <a:cubicBezTo>
                    <a:pt x="931" y="1086"/>
                    <a:pt x="1010" y="969"/>
                    <a:pt x="1035" y="816"/>
                  </a:cubicBezTo>
                  <a:cubicBezTo>
                    <a:pt x="1058" y="674"/>
                    <a:pt x="1031" y="519"/>
                    <a:pt x="958" y="376"/>
                  </a:cubicBezTo>
                  <a:cubicBezTo>
                    <a:pt x="886" y="234"/>
                    <a:pt x="776" y="119"/>
                    <a:pt x="648" y="55"/>
                  </a:cubicBezTo>
                  <a:cubicBezTo>
                    <a:pt x="574" y="18"/>
                    <a:pt x="500" y="0"/>
                    <a:pt x="4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39"/>
            <p:cNvSpPr/>
            <p:nvPr/>
          </p:nvSpPr>
          <p:spPr>
            <a:xfrm>
              <a:off x="5313750" y="909000"/>
              <a:ext cx="26225" cy="30000"/>
            </a:xfrm>
            <a:custGeom>
              <a:rect b="b" l="l" r="r" t="t"/>
              <a:pathLst>
                <a:path extrusionOk="0" h="1200" w="1049">
                  <a:moveTo>
                    <a:pt x="617" y="198"/>
                  </a:moveTo>
                  <a:cubicBezTo>
                    <a:pt x="644" y="198"/>
                    <a:pt x="672" y="203"/>
                    <a:pt x="696" y="215"/>
                  </a:cubicBezTo>
                  <a:cubicBezTo>
                    <a:pt x="760" y="242"/>
                    <a:pt x="806" y="306"/>
                    <a:pt x="824" y="395"/>
                  </a:cubicBezTo>
                  <a:cubicBezTo>
                    <a:pt x="846" y="492"/>
                    <a:pt x="832" y="607"/>
                    <a:pt x="784" y="715"/>
                  </a:cubicBezTo>
                  <a:cubicBezTo>
                    <a:pt x="736" y="823"/>
                    <a:pt x="661" y="909"/>
                    <a:pt x="573" y="960"/>
                  </a:cubicBezTo>
                  <a:cubicBezTo>
                    <a:pt x="524" y="987"/>
                    <a:pt x="476" y="1001"/>
                    <a:pt x="432" y="1001"/>
                  </a:cubicBezTo>
                  <a:cubicBezTo>
                    <a:pt x="404" y="1001"/>
                    <a:pt x="377" y="996"/>
                    <a:pt x="352" y="985"/>
                  </a:cubicBezTo>
                  <a:cubicBezTo>
                    <a:pt x="289" y="956"/>
                    <a:pt x="243" y="892"/>
                    <a:pt x="225" y="805"/>
                  </a:cubicBezTo>
                  <a:cubicBezTo>
                    <a:pt x="203" y="706"/>
                    <a:pt x="217" y="593"/>
                    <a:pt x="265" y="484"/>
                  </a:cubicBezTo>
                  <a:cubicBezTo>
                    <a:pt x="342" y="312"/>
                    <a:pt x="489" y="198"/>
                    <a:pt x="617" y="198"/>
                  </a:cubicBezTo>
                  <a:close/>
                  <a:moveTo>
                    <a:pt x="618" y="0"/>
                  </a:moveTo>
                  <a:cubicBezTo>
                    <a:pt x="412" y="0"/>
                    <a:pt x="194" y="156"/>
                    <a:pt x="84" y="404"/>
                  </a:cubicBezTo>
                  <a:cubicBezTo>
                    <a:pt x="19" y="550"/>
                    <a:pt x="1" y="707"/>
                    <a:pt x="31" y="847"/>
                  </a:cubicBezTo>
                  <a:cubicBezTo>
                    <a:pt x="64" y="998"/>
                    <a:pt x="149" y="1111"/>
                    <a:pt x="273" y="1166"/>
                  </a:cubicBezTo>
                  <a:cubicBezTo>
                    <a:pt x="324" y="1188"/>
                    <a:pt x="377" y="1200"/>
                    <a:pt x="433" y="1200"/>
                  </a:cubicBezTo>
                  <a:cubicBezTo>
                    <a:pt x="511" y="1200"/>
                    <a:pt x="592" y="1176"/>
                    <a:pt x="672" y="1132"/>
                  </a:cubicBezTo>
                  <a:cubicBezTo>
                    <a:pt x="795" y="1060"/>
                    <a:pt x="900" y="942"/>
                    <a:pt x="965" y="796"/>
                  </a:cubicBezTo>
                  <a:cubicBezTo>
                    <a:pt x="1030" y="649"/>
                    <a:pt x="1048" y="491"/>
                    <a:pt x="1018" y="352"/>
                  </a:cubicBezTo>
                  <a:cubicBezTo>
                    <a:pt x="986" y="202"/>
                    <a:pt x="900" y="88"/>
                    <a:pt x="776" y="34"/>
                  </a:cubicBezTo>
                  <a:cubicBezTo>
                    <a:pt x="726" y="11"/>
                    <a:pt x="672" y="0"/>
                    <a:pt x="6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39"/>
            <p:cNvSpPr/>
            <p:nvPr/>
          </p:nvSpPr>
          <p:spPr>
            <a:xfrm>
              <a:off x="5297000" y="894650"/>
              <a:ext cx="33400" cy="24650"/>
            </a:xfrm>
            <a:custGeom>
              <a:rect b="b" l="l" r="r" t="t"/>
              <a:pathLst>
                <a:path extrusionOk="0" h="986" w="1336">
                  <a:moveTo>
                    <a:pt x="747" y="199"/>
                  </a:moveTo>
                  <a:cubicBezTo>
                    <a:pt x="908" y="199"/>
                    <a:pt x="1045" y="270"/>
                    <a:pt x="1076" y="383"/>
                  </a:cubicBezTo>
                  <a:cubicBezTo>
                    <a:pt x="1115" y="532"/>
                    <a:pt x="962" y="708"/>
                    <a:pt x="742" y="768"/>
                  </a:cubicBezTo>
                  <a:cubicBezTo>
                    <a:pt x="691" y="781"/>
                    <a:pt x="640" y="788"/>
                    <a:pt x="591" y="788"/>
                  </a:cubicBezTo>
                  <a:cubicBezTo>
                    <a:pt x="429" y="788"/>
                    <a:pt x="292" y="717"/>
                    <a:pt x="261" y="602"/>
                  </a:cubicBezTo>
                  <a:cubicBezTo>
                    <a:pt x="221" y="454"/>
                    <a:pt x="375" y="278"/>
                    <a:pt x="595" y="219"/>
                  </a:cubicBezTo>
                  <a:cubicBezTo>
                    <a:pt x="646" y="205"/>
                    <a:pt x="698" y="199"/>
                    <a:pt x="747" y="199"/>
                  </a:cubicBezTo>
                  <a:close/>
                  <a:moveTo>
                    <a:pt x="746" y="1"/>
                  </a:moveTo>
                  <a:cubicBezTo>
                    <a:pt x="680" y="1"/>
                    <a:pt x="612" y="9"/>
                    <a:pt x="544" y="28"/>
                  </a:cubicBezTo>
                  <a:lnTo>
                    <a:pt x="543" y="28"/>
                  </a:lnTo>
                  <a:cubicBezTo>
                    <a:pt x="213" y="116"/>
                    <a:pt x="1" y="396"/>
                    <a:pt x="70" y="653"/>
                  </a:cubicBezTo>
                  <a:cubicBezTo>
                    <a:pt x="125" y="858"/>
                    <a:pt x="340" y="985"/>
                    <a:pt x="591" y="985"/>
                  </a:cubicBezTo>
                  <a:cubicBezTo>
                    <a:pt x="658" y="985"/>
                    <a:pt x="725" y="976"/>
                    <a:pt x="793" y="958"/>
                  </a:cubicBezTo>
                  <a:cubicBezTo>
                    <a:pt x="1123" y="869"/>
                    <a:pt x="1335" y="589"/>
                    <a:pt x="1267" y="333"/>
                  </a:cubicBezTo>
                  <a:cubicBezTo>
                    <a:pt x="1213" y="129"/>
                    <a:pt x="997" y="1"/>
                    <a:pt x="7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39"/>
            <p:cNvSpPr/>
            <p:nvPr/>
          </p:nvSpPr>
          <p:spPr>
            <a:xfrm>
              <a:off x="5302200" y="872700"/>
              <a:ext cx="32925" cy="26700"/>
            </a:xfrm>
            <a:custGeom>
              <a:rect b="b" l="l" r="r" t="t"/>
              <a:pathLst>
                <a:path extrusionOk="0" h="1068" w="1317">
                  <a:moveTo>
                    <a:pt x="521" y="198"/>
                  </a:moveTo>
                  <a:cubicBezTo>
                    <a:pt x="616" y="198"/>
                    <a:pt x="727" y="233"/>
                    <a:pt x="825" y="305"/>
                  </a:cubicBezTo>
                  <a:cubicBezTo>
                    <a:pt x="1010" y="439"/>
                    <a:pt x="1089" y="657"/>
                    <a:pt x="999" y="782"/>
                  </a:cubicBezTo>
                  <a:cubicBezTo>
                    <a:pt x="957" y="841"/>
                    <a:pt x="882" y="870"/>
                    <a:pt x="795" y="870"/>
                  </a:cubicBezTo>
                  <a:cubicBezTo>
                    <a:pt x="699" y="870"/>
                    <a:pt x="588" y="834"/>
                    <a:pt x="491" y="764"/>
                  </a:cubicBezTo>
                  <a:cubicBezTo>
                    <a:pt x="306" y="629"/>
                    <a:pt x="227" y="411"/>
                    <a:pt x="317" y="287"/>
                  </a:cubicBezTo>
                  <a:cubicBezTo>
                    <a:pt x="360" y="227"/>
                    <a:pt x="434" y="198"/>
                    <a:pt x="521" y="198"/>
                  </a:cubicBezTo>
                  <a:close/>
                  <a:moveTo>
                    <a:pt x="522" y="1"/>
                  </a:moveTo>
                  <a:cubicBezTo>
                    <a:pt x="372" y="1"/>
                    <a:pt x="238" y="57"/>
                    <a:pt x="156" y="169"/>
                  </a:cubicBezTo>
                  <a:cubicBezTo>
                    <a:pt x="0" y="384"/>
                    <a:pt x="99" y="723"/>
                    <a:pt x="375" y="924"/>
                  </a:cubicBezTo>
                  <a:cubicBezTo>
                    <a:pt x="507" y="1020"/>
                    <a:pt x="657" y="1067"/>
                    <a:pt x="794" y="1067"/>
                  </a:cubicBezTo>
                  <a:cubicBezTo>
                    <a:pt x="943" y="1067"/>
                    <a:pt x="1078" y="1010"/>
                    <a:pt x="1160" y="898"/>
                  </a:cubicBezTo>
                  <a:cubicBezTo>
                    <a:pt x="1316" y="683"/>
                    <a:pt x="1217" y="345"/>
                    <a:pt x="941" y="145"/>
                  </a:cubicBezTo>
                  <a:cubicBezTo>
                    <a:pt x="809" y="49"/>
                    <a:pt x="659" y="1"/>
                    <a:pt x="5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39"/>
            <p:cNvSpPr/>
            <p:nvPr/>
          </p:nvSpPr>
          <p:spPr>
            <a:xfrm>
              <a:off x="5402650" y="878950"/>
              <a:ext cx="57100" cy="44300"/>
            </a:xfrm>
            <a:custGeom>
              <a:rect b="b" l="l" r="r" t="t"/>
              <a:pathLst>
                <a:path extrusionOk="0" h="1772" w="2284">
                  <a:moveTo>
                    <a:pt x="1141" y="0"/>
                  </a:moveTo>
                  <a:cubicBezTo>
                    <a:pt x="2" y="0"/>
                    <a:pt x="1" y="1771"/>
                    <a:pt x="1142" y="1771"/>
                  </a:cubicBezTo>
                  <a:cubicBezTo>
                    <a:pt x="2281" y="1771"/>
                    <a:pt x="2283" y="0"/>
                    <a:pt x="1142" y="0"/>
                  </a:cubicBezTo>
                  <a:cubicBezTo>
                    <a:pt x="1142" y="0"/>
                    <a:pt x="1141" y="0"/>
                    <a:pt x="11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39"/>
            <p:cNvSpPr/>
            <p:nvPr/>
          </p:nvSpPr>
          <p:spPr>
            <a:xfrm>
              <a:off x="5420200" y="861250"/>
              <a:ext cx="24100" cy="31000"/>
            </a:xfrm>
            <a:custGeom>
              <a:rect b="b" l="l" r="r" t="t"/>
              <a:pathLst>
                <a:path extrusionOk="0" h="1240" w="964">
                  <a:moveTo>
                    <a:pt x="483" y="199"/>
                  </a:moveTo>
                  <a:cubicBezTo>
                    <a:pt x="637" y="199"/>
                    <a:pt x="766" y="392"/>
                    <a:pt x="766" y="620"/>
                  </a:cubicBezTo>
                  <a:cubicBezTo>
                    <a:pt x="766" y="849"/>
                    <a:pt x="637" y="1042"/>
                    <a:pt x="483" y="1042"/>
                  </a:cubicBezTo>
                  <a:cubicBezTo>
                    <a:pt x="329" y="1042"/>
                    <a:pt x="199" y="849"/>
                    <a:pt x="199" y="620"/>
                  </a:cubicBezTo>
                  <a:cubicBezTo>
                    <a:pt x="199" y="392"/>
                    <a:pt x="329" y="199"/>
                    <a:pt x="483" y="199"/>
                  </a:cubicBezTo>
                  <a:close/>
                  <a:moveTo>
                    <a:pt x="483" y="1"/>
                  </a:moveTo>
                  <a:cubicBezTo>
                    <a:pt x="217" y="1"/>
                    <a:pt x="1" y="278"/>
                    <a:pt x="1" y="620"/>
                  </a:cubicBezTo>
                  <a:cubicBezTo>
                    <a:pt x="1" y="961"/>
                    <a:pt x="217" y="1240"/>
                    <a:pt x="483" y="1240"/>
                  </a:cubicBezTo>
                  <a:cubicBezTo>
                    <a:pt x="749" y="1240"/>
                    <a:pt x="964" y="961"/>
                    <a:pt x="964" y="620"/>
                  </a:cubicBezTo>
                  <a:cubicBezTo>
                    <a:pt x="964" y="278"/>
                    <a:pt x="749" y="1"/>
                    <a:pt x="4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39"/>
            <p:cNvSpPr/>
            <p:nvPr/>
          </p:nvSpPr>
          <p:spPr>
            <a:xfrm>
              <a:off x="5436400" y="873400"/>
              <a:ext cx="31025" cy="27100"/>
            </a:xfrm>
            <a:custGeom>
              <a:rect b="b" l="l" r="r" t="t"/>
              <a:pathLst>
                <a:path extrusionOk="0" h="1084" w="1241">
                  <a:moveTo>
                    <a:pt x="730" y="198"/>
                  </a:moveTo>
                  <a:cubicBezTo>
                    <a:pt x="811" y="198"/>
                    <a:pt x="879" y="225"/>
                    <a:pt x="919" y="276"/>
                  </a:cubicBezTo>
                  <a:cubicBezTo>
                    <a:pt x="1017" y="396"/>
                    <a:pt x="948" y="618"/>
                    <a:pt x="771" y="762"/>
                  </a:cubicBezTo>
                  <a:cubicBezTo>
                    <a:pt x="678" y="836"/>
                    <a:pt x="573" y="880"/>
                    <a:pt x="471" y="884"/>
                  </a:cubicBezTo>
                  <a:cubicBezTo>
                    <a:pt x="464" y="885"/>
                    <a:pt x="456" y="885"/>
                    <a:pt x="449" y="885"/>
                  </a:cubicBezTo>
                  <a:cubicBezTo>
                    <a:pt x="368" y="885"/>
                    <a:pt x="304" y="858"/>
                    <a:pt x="264" y="807"/>
                  </a:cubicBezTo>
                  <a:cubicBezTo>
                    <a:pt x="219" y="753"/>
                    <a:pt x="209" y="674"/>
                    <a:pt x="231" y="588"/>
                  </a:cubicBezTo>
                  <a:cubicBezTo>
                    <a:pt x="257" y="491"/>
                    <a:pt x="321" y="396"/>
                    <a:pt x="414" y="321"/>
                  </a:cubicBezTo>
                  <a:cubicBezTo>
                    <a:pt x="505" y="247"/>
                    <a:pt x="612" y="203"/>
                    <a:pt x="712" y="199"/>
                  </a:cubicBezTo>
                  <a:cubicBezTo>
                    <a:pt x="718" y="199"/>
                    <a:pt x="724" y="198"/>
                    <a:pt x="730" y="198"/>
                  </a:cubicBezTo>
                  <a:close/>
                  <a:moveTo>
                    <a:pt x="733" y="0"/>
                  </a:moveTo>
                  <a:cubicBezTo>
                    <a:pt x="723" y="0"/>
                    <a:pt x="713" y="0"/>
                    <a:pt x="703" y="1"/>
                  </a:cubicBezTo>
                  <a:cubicBezTo>
                    <a:pt x="561" y="7"/>
                    <a:pt x="414" y="66"/>
                    <a:pt x="288" y="168"/>
                  </a:cubicBezTo>
                  <a:cubicBezTo>
                    <a:pt x="165" y="268"/>
                    <a:pt x="76" y="399"/>
                    <a:pt x="40" y="538"/>
                  </a:cubicBezTo>
                  <a:cubicBezTo>
                    <a:pt x="0" y="687"/>
                    <a:pt x="25" y="827"/>
                    <a:pt x="110" y="931"/>
                  </a:cubicBezTo>
                  <a:cubicBezTo>
                    <a:pt x="189" y="1030"/>
                    <a:pt x="311" y="1084"/>
                    <a:pt x="453" y="1084"/>
                  </a:cubicBezTo>
                  <a:cubicBezTo>
                    <a:pt x="462" y="1084"/>
                    <a:pt x="471" y="1082"/>
                    <a:pt x="481" y="1082"/>
                  </a:cubicBezTo>
                  <a:cubicBezTo>
                    <a:pt x="623" y="1076"/>
                    <a:pt x="771" y="1017"/>
                    <a:pt x="896" y="915"/>
                  </a:cubicBezTo>
                  <a:cubicBezTo>
                    <a:pt x="1160" y="700"/>
                    <a:pt x="1241" y="358"/>
                    <a:pt x="1073" y="152"/>
                  </a:cubicBezTo>
                  <a:cubicBezTo>
                    <a:pt x="994" y="53"/>
                    <a:pt x="877" y="0"/>
                    <a:pt x="7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39"/>
            <p:cNvSpPr/>
            <p:nvPr/>
          </p:nvSpPr>
          <p:spPr>
            <a:xfrm>
              <a:off x="5439325" y="895850"/>
              <a:ext cx="31725" cy="24450"/>
            </a:xfrm>
            <a:custGeom>
              <a:rect b="b" l="l" r="r" t="t"/>
              <a:pathLst>
                <a:path extrusionOk="0" h="978" w="1269">
                  <a:moveTo>
                    <a:pt x="568" y="198"/>
                  </a:moveTo>
                  <a:cubicBezTo>
                    <a:pt x="609" y="198"/>
                    <a:pt x="651" y="203"/>
                    <a:pt x="694" y="212"/>
                  </a:cubicBezTo>
                  <a:cubicBezTo>
                    <a:pt x="809" y="235"/>
                    <a:pt x="910" y="291"/>
                    <a:pt x="977" y="367"/>
                  </a:cubicBezTo>
                  <a:cubicBezTo>
                    <a:pt x="1037" y="433"/>
                    <a:pt x="1061" y="507"/>
                    <a:pt x="1047" y="577"/>
                  </a:cubicBezTo>
                  <a:cubicBezTo>
                    <a:pt x="1033" y="644"/>
                    <a:pt x="979" y="703"/>
                    <a:pt x="897" y="739"/>
                  </a:cubicBezTo>
                  <a:cubicBezTo>
                    <a:pt x="839" y="766"/>
                    <a:pt x="771" y="780"/>
                    <a:pt x="699" y="780"/>
                  </a:cubicBezTo>
                  <a:cubicBezTo>
                    <a:pt x="659" y="780"/>
                    <a:pt x="617" y="776"/>
                    <a:pt x="575" y="767"/>
                  </a:cubicBezTo>
                  <a:cubicBezTo>
                    <a:pt x="459" y="742"/>
                    <a:pt x="359" y="686"/>
                    <a:pt x="293" y="612"/>
                  </a:cubicBezTo>
                  <a:cubicBezTo>
                    <a:pt x="233" y="544"/>
                    <a:pt x="208" y="470"/>
                    <a:pt x="222" y="401"/>
                  </a:cubicBezTo>
                  <a:cubicBezTo>
                    <a:pt x="237" y="333"/>
                    <a:pt x="290" y="274"/>
                    <a:pt x="371" y="238"/>
                  </a:cubicBezTo>
                  <a:cubicBezTo>
                    <a:pt x="429" y="211"/>
                    <a:pt x="497" y="198"/>
                    <a:pt x="568" y="198"/>
                  </a:cubicBezTo>
                  <a:close/>
                  <a:moveTo>
                    <a:pt x="568" y="0"/>
                  </a:moveTo>
                  <a:cubicBezTo>
                    <a:pt x="469" y="0"/>
                    <a:pt x="374" y="19"/>
                    <a:pt x="290" y="57"/>
                  </a:cubicBezTo>
                  <a:cubicBezTo>
                    <a:pt x="149" y="120"/>
                    <a:pt x="57" y="229"/>
                    <a:pt x="28" y="360"/>
                  </a:cubicBezTo>
                  <a:cubicBezTo>
                    <a:pt x="1" y="492"/>
                    <a:pt x="41" y="627"/>
                    <a:pt x="144" y="743"/>
                  </a:cubicBezTo>
                  <a:cubicBezTo>
                    <a:pt x="239" y="849"/>
                    <a:pt x="377" y="927"/>
                    <a:pt x="534" y="960"/>
                  </a:cubicBezTo>
                  <a:lnTo>
                    <a:pt x="535" y="960"/>
                  </a:lnTo>
                  <a:cubicBezTo>
                    <a:pt x="590" y="971"/>
                    <a:pt x="646" y="978"/>
                    <a:pt x="700" y="978"/>
                  </a:cubicBezTo>
                  <a:cubicBezTo>
                    <a:pt x="800" y="978"/>
                    <a:pt x="895" y="958"/>
                    <a:pt x="979" y="921"/>
                  </a:cubicBezTo>
                  <a:cubicBezTo>
                    <a:pt x="1120" y="857"/>
                    <a:pt x="1213" y="749"/>
                    <a:pt x="1240" y="617"/>
                  </a:cubicBezTo>
                  <a:cubicBezTo>
                    <a:pt x="1269" y="485"/>
                    <a:pt x="1227" y="350"/>
                    <a:pt x="1125" y="235"/>
                  </a:cubicBezTo>
                  <a:cubicBezTo>
                    <a:pt x="1030" y="128"/>
                    <a:pt x="891" y="50"/>
                    <a:pt x="734" y="17"/>
                  </a:cubicBezTo>
                  <a:cubicBezTo>
                    <a:pt x="679" y="6"/>
                    <a:pt x="623" y="0"/>
                    <a:pt x="5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39"/>
            <p:cNvSpPr/>
            <p:nvPr/>
          </p:nvSpPr>
          <p:spPr>
            <a:xfrm>
              <a:off x="5428025" y="909600"/>
              <a:ext cx="26500" cy="29775"/>
            </a:xfrm>
            <a:custGeom>
              <a:rect b="b" l="l" r="r" t="t"/>
              <a:pathLst>
                <a:path extrusionOk="0" h="1191" w="1060">
                  <a:moveTo>
                    <a:pt x="429" y="199"/>
                  </a:moveTo>
                  <a:cubicBezTo>
                    <a:pt x="470" y="199"/>
                    <a:pt x="514" y="209"/>
                    <a:pt x="560" y="232"/>
                  </a:cubicBezTo>
                  <a:cubicBezTo>
                    <a:pt x="650" y="278"/>
                    <a:pt x="729" y="360"/>
                    <a:pt x="782" y="466"/>
                  </a:cubicBezTo>
                  <a:cubicBezTo>
                    <a:pt x="837" y="571"/>
                    <a:pt x="857" y="685"/>
                    <a:pt x="841" y="784"/>
                  </a:cubicBezTo>
                  <a:cubicBezTo>
                    <a:pt x="827" y="872"/>
                    <a:pt x="784" y="939"/>
                    <a:pt x="721" y="970"/>
                  </a:cubicBezTo>
                  <a:cubicBezTo>
                    <a:pt x="694" y="984"/>
                    <a:pt x="664" y="991"/>
                    <a:pt x="632" y="991"/>
                  </a:cubicBezTo>
                  <a:cubicBezTo>
                    <a:pt x="591" y="991"/>
                    <a:pt x="546" y="980"/>
                    <a:pt x="501" y="957"/>
                  </a:cubicBezTo>
                  <a:cubicBezTo>
                    <a:pt x="411" y="911"/>
                    <a:pt x="332" y="829"/>
                    <a:pt x="278" y="724"/>
                  </a:cubicBezTo>
                  <a:cubicBezTo>
                    <a:pt x="223" y="618"/>
                    <a:pt x="204" y="505"/>
                    <a:pt x="220" y="406"/>
                  </a:cubicBezTo>
                  <a:cubicBezTo>
                    <a:pt x="234" y="317"/>
                    <a:pt x="277" y="251"/>
                    <a:pt x="339" y="219"/>
                  </a:cubicBezTo>
                  <a:cubicBezTo>
                    <a:pt x="365" y="205"/>
                    <a:pt x="397" y="199"/>
                    <a:pt x="429" y="199"/>
                  </a:cubicBezTo>
                  <a:close/>
                  <a:moveTo>
                    <a:pt x="429" y="0"/>
                  </a:moveTo>
                  <a:cubicBezTo>
                    <a:pt x="366" y="0"/>
                    <a:pt x="306" y="14"/>
                    <a:pt x="249" y="42"/>
                  </a:cubicBezTo>
                  <a:cubicBezTo>
                    <a:pt x="130" y="103"/>
                    <a:pt x="49" y="221"/>
                    <a:pt x="24" y="373"/>
                  </a:cubicBezTo>
                  <a:cubicBezTo>
                    <a:pt x="1" y="515"/>
                    <a:pt x="29" y="670"/>
                    <a:pt x="101" y="814"/>
                  </a:cubicBezTo>
                  <a:cubicBezTo>
                    <a:pt x="174" y="956"/>
                    <a:pt x="285" y="1070"/>
                    <a:pt x="412" y="1134"/>
                  </a:cubicBezTo>
                  <a:cubicBezTo>
                    <a:pt x="485" y="1171"/>
                    <a:pt x="560" y="1190"/>
                    <a:pt x="633" y="1190"/>
                  </a:cubicBezTo>
                  <a:cubicBezTo>
                    <a:pt x="695" y="1190"/>
                    <a:pt x="756" y="1176"/>
                    <a:pt x="812" y="1147"/>
                  </a:cubicBezTo>
                  <a:cubicBezTo>
                    <a:pt x="932" y="1086"/>
                    <a:pt x="1012" y="969"/>
                    <a:pt x="1037" y="816"/>
                  </a:cubicBezTo>
                  <a:cubicBezTo>
                    <a:pt x="1060" y="674"/>
                    <a:pt x="1033" y="519"/>
                    <a:pt x="960" y="376"/>
                  </a:cubicBezTo>
                  <a:cubicBezTo>
                    <a:pt x="887" y="234"/>
                    <a:pt x="777" y="119"/>
                    <a:pt x="648" y="55"/>
                  </a:cubicBezTo>
                  <a:cubicBezTo>
                    <a:pt x="575" y="18"/>
                    <a:pt x="501" y="0"/>
                    <a:pt x="4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39"/>
            <p:cNvSpPr/>
            <p:nvPr/>
          </p:nvSpPr>
          <p:spPr>
            <a:xfrm>
              <a:off x="5406650" y="909000"/>
              <a:ext cx="26250" cy="30000"/>
            </a:xfrm>
            <a:custGeom>
              <a:rect b="b" l="l" r="r" t="t"/>
              <a:pathLst>
                <a:path extrusionOk="0" h="1200" w="1050">
                  <a:moveTo>
                    <a:pt x="618" y="198"/>
                  </a:moveTo>
                  <a:cubicBezTo>
                    <a:pt x="646" y="198"/>
                    <a:pt x="672" y="203"/>
                    <a:pt x="697" y="215"/>
                  </a:cubicBezTo>
                  <a:cubicBezTo>
                    <a:pt x="760" y="242"/>
                    <a:pt x="806" y="306"/>
                    <a:pt x="826" y="395"/>
                  </a:cubicBezTo>
                  <a:cubicBezTo>
                    <a:pt x="848" y="492"/>
                    <a:pt x="832" y="607"/>
                    <a:pt x="784" y="715"/>
                  </a:cubicBezTo>
                  <a:cubicBezTo>
                    <a:pt x="737" y="823"/>
                    <a:pt x="661" y="909"/>
                    <a:pt x="574" y="960"/>
                  </a:cubicBezTo>
                  <a:cubicBezTo>
                    <a:pt x="526" y="987"/>
                    <a:pt x="478" y="1001"/>
                    <a:pt x="433" y="1001"/>
                  </a:cubicBezTo>
                  <a:cubicBezTo>
                    <a:pt x="405" y="1001"/>
                    <a:pt x="378" y="996"/>
                    <a:pt x="354" y="985"/>
                  </a:cubicBezTo>
                  <a:cubicBezTo>
                    <a:pt x="290" y="956"/>
                    <a:pt x="244" y="892"/>
                    <a:pt x="225" y="805"/>
                  </a:cubicBezTo>
                  <a:cubicBezTo>
                    <a:pt x="204" y="706"/>
                    <a:pt x="218" y="593"/>
                    <a:pt x="267" y="484"/>
                  </a:cubicBezTo>
                  <a:cubicBezTo>
                    <a:pt x="344" y="312"/>
                    <a:pt x="491" y="198"/>
                    <a:pt x="618" y="198"/>
                  </a:cubicBezTo>
                  <a:close/>
                  <a:moveTo>
                    <a:pt x="620" y="0"/>
                  </a:moveTo>
                  <a:cubicBezTo>
                    <a:pt x="414" y="0"/>
                    <a:pt x="196" y="156"/>
                    <a:pt x="86" y="404"/>
                  </a:cubicBezTo>
                  <a:cubicBezTo>
                    <a:pt x="20" y="550"/>
                    <a:pt x="1" y="707"/>
                    <a:pt x="32" y="847"/>
                  </a:cubicBezTo>
                  <a:cubicBezTo>
                    <a:pt x="65" y="998"/>
                    <a:pt x="151" y="1111"/>
                    <a:pt x="273" y="1166"/>
                  </a:cubicBezTo>
                  <a:cubicBezTo>
                    <a:pt x="324" y="1188"/>
                    <a:pt x="379" y="1200"/>
                    <a:pt x="433" y="1200"/>
                  </a:cubicBezTo>
                  <a:cubicBezTo>
                    <a:pt x="513" y="1200"/>
                    <a:pt x="594" y="1176"/>
                    <a:pt x="672" y="1132"/>
                  </a:cubicBezTo>
                  <a:cubicBezTo>
                    <a:pt x="797" y="1060"/>
                    <a:pt x="901" y="942"/>
                    <a:pt x="965" y="796"/>
                  </a:cubicBezTo>
                  <a:cubicBezTo>
                    <a:pt x="1030" y="649"/>
                    <a:pt x="1050" y="491"/>
                    <a:pt x="1020" y="352"/>
                  </a:cubicBezTo>
                  <a:cubicBezTo>
                    <a:pt x="986" y="202"/>
                    <a:pt x="900" y="88"/>
                    <a:pt x="777" y="34"/>
                  </a:cubicBezTo>
                  <a:cubicBezTo>
                    <a:pt x="727" y="11"/>
                    <a:pt x="674" y="0"/>
                    <a:pt x="6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39"/>
            <p:cNvSpPr/>
            <p:nvPr/>
          </p:nvSpPr>
          <p:spPr>
            <a:xfrm>
              <a:off x="5389950" y="894650"/>
              <a:ext cx="33375" cy="24650"/>
            </a:xfrm>
            <a:custGeom>
              <a:rect b="b" l="l" r="r" t="t"/>
              <a:pathLst>
                <a:path extrusionOk="0" h="986" w="1335">
                  <a:moveTo>
                    <a:pt x="747" y="199"/>
                  </a:moveTo>
                  <a:cubicBezTo>
                    <a:pt x="908" y="199"/>
                    <a:pt x="1044" y="270"/>
                    <a:pt x="1075" y="383"/>
                  </a:cubicBezTo>
                  <a:cubicBezTo>
                    <a:pt x="1114" y="532"/>
                    <a:pt x="962" y="708"/>
                    <a:pt x="740" y="768"/>
                  </a:cubicBezTo>
                  <a:cubicBezTo>
                    <a:pt x="690" y="781"/>
                    <a:pt x="639" y="788"/>
                    <a:pt x="590" y="788"/>
                  </a:cubicBezTo>
                  <a:cubicBezTo>
                    <a:pt x="428" y="788"/>
                    <a:pt x="291" y="717"/>
                    <a:pt x="260" y="602"/>
                  </a:cubicBezTo>
                  <a:cubicBezTo>
                    <a:pt x="221" y="454"/>
                    <a:pt x="373" y="278"/>
                    <a:pt x="595" y="219"/>
                  </a:cubicBezTo>
                  <a:cubicBezTo>
                    <a:pt x="646" y="205"/>
                    <a:pt x="698" y="199"/>
                    <a:pt x="747" y="199"/>
                  </a:cubicBezTo>
                  <a:close/>
                  <a:moveTo>
                    <a:pt x="744" y="1"/>
                  </a:moveTo>
                  <a:cubicBezTo>
                    <a:pt x="679" y="1"/>
                    <a:pt x="611" y="9"/>
                    <a:pt x="542" y="28"/>
                  </a:cubicBezTo>
                  <a:cubicBezTo>
                    <a:pt x="213" y="116"/>
                    <a:pt x="0" y="396"/>
                    <a:pt x="69" y="653"/>
                  </a:cubicBezTo>
                  <a:cubicBezTo>
                    <a:pt x="124" y="858"/>
                    <a:pt x="339" y="985"/>
                    <a:pt x="591" y="985"/>
                  </a:cubicBezTo>
                  <a:cubicBezTo>
                    <a:pt x="656" y="985"/>
                    <a:pt x="724" y="976"/>
                    <a:pt x="793" y="958"/>
                  </a:cubicBezTo>
                  <a:cubicBezTo>
                    <a:pt x="1122" y="869"/>
                    <a:pt x="1335" y="589"/>
                    <a:pt x="1266" y="333"/>
                  </a:cubicBezTo>
                  <a:cubicBezTo>
                    <a:pt x="1211" y="129"/>
                    <a:pt x="996" y="1"/>
                    <a:pt x="7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39"/>
            <p:cNvSpPr/>
            <p:nvPr/>
          </p:nvSpPr>
          <p:spPr>
            <a:xfrm>
              <a:off x="5395125" y="872700"/>
              <a:ext cx="32900" cy="26700"/>
            </a:xfrm>
            <a:custGeom>
              <a:rect b="b" l="l" r="r" t="t"/>
              <a:pathLst>
                <a:path extrusionOk="0" h="1068" w="1316">
                  <a:moveTo>
                    <a:pt x="522" y="198"/>
                  </a:moveTo>
                  <a:cubicBezTo>
                    <a:pt x="617" y="198"/>
                    <a:pt x="728" y="233"/>
                    <a:pt x="824" y="305"/>
                  </a:cubicBezTo>
                  <a:cubicBezTo>
                    <a:pt x="1009" y="439"/>
                    <a:pt x="1090" y="657"/>
                    <a:pt x="1000" y="782"/>
                  </a:cubicBezTo>
                  <a:cubicBezTo>
                    <a:pt x="957" y="841"/>
                    <a:pt x="882" y="870"/>
                    <a:pt x="795" y="870"/>
                  </a:cubicBezTo>
                  <a:cubicBezTo>
                    <a:pt x="699" y="870"/>
                    <a:pt x="589" y="834"/>
                    <a:pt x="492" y="764"/>
                  </a:cubicBezTo>
                  <a:cubicBezTo>
                    <a:pt x="307" y="629"/>
                    <a:pt x="226" y="411"/>
                    <a:pt x="317" y="287"/>
                  </a:cubicBezTo>
                  <a:cubicBezTo>
                    <a:pt x="360" y="227"/>
                    <a:pt x="434" y="198"/>
                    <a:pt x="522" y="198"/>
                  </a:cubicBezTo>
                  <a:close/>
                  <a:moveTo>
                    <a:pt x="522" y="1"/>
                  </a:moveTo>
                  <a:cubicBezTo>
                    <a:pt x="373" y="1"/>
                    <a:pt x="238" y="57"/>
                    <a:pt x="157" y="169"/>
                  </a:cubicBezTo>
                  <a:cubicBezTo>
                    <a:pt x="1" y="384"/>
                    <a:pt x="98" y="723"/>
                    <a:pt x="375" y="924"/>
                  </a:cubicBezTo>
                  <a:cubicBezTo>
                    <a:pt x="507" y="1020"/>
                    <a:pt x="656" y="1067"/>
                    <a:pt x="793" y="1067"/>
                  </a:cubicBezTo>
                  <a:cubicBezTo>
                    <a:pt x="943" y="1067"/>
                    <a:pt x="1078" y="1010"/>
                    <a:pt x="1159" y="898"/>
                  </a:cubicBezTo>
                  <a:cubicBezTo>
                    <a:pt x="1315" y="683"/>
                    <a:pt x="1218" y="345"/>
                    <a:pt x="941" y="145"/>
                  </a:cubicBezTo>
                  <a:cubicBezTo>
                    <a:pt x="809" y="49"/>
                    <a:pt x="659" y="1"/>
                    <a:pt x="5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39"/>
            <p:cNvSpPr/>
            <p:nvPr/>
          </p:nvSpPr>
          <p:spPr>
            <a:xfrm>
              <a:off x="5495600" y="878950"/>
              <a:ext cx="57075" cy="44300"/>
            </a:xfrm>
            <a:custGeom>
              <a:rect b="b" l="l" r="r" t="t"/>
              <a:pathLst>
                <a:path extrusionOk="0" h="1772" w="2283">
                  <a:moveTo>
                    <a:pt x="1140" y="0"/>
                  </a:moveTo>
                  <a:cubicBezTo>
                    <a:pt x="1" y="0"/>
                    <a:pt x="1" y="1771"/>
                    <a:pt x="1142" y="1771"/>
                  </a:cubicBezTo>
                  <a:cubicBezTo>
                    <a:pt x="2280" y="1771"/>
                    <a:pt x="2283" y="0"/>
                    <a:pt x="1142" y="0"/>
                  </a:cubicBezTo>
                  <a:cubicBezTo>
                    <a:pt x="1141" y="0"/>
                    <a:pt x="1141" y="0"/>
                    <a:pt x="11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39"/>
            <p:cNvSpPr/>
            <p:nvPr/>
          </p:nvSpPr>
          <p:spPr>
            <a:xfrm>
              <a:off x="5513150" y="861250"/>
              <a:ext cx="24100" cy="31000"/>
            </a:xfrm>
            <a:custGeom>
              <a:rect b="b" l="l" r="r" t="t"/>
              <a:pathLst>
                <a:path extrusionOk="0" h="1240" w="964">
                  <a:moveTo>
                    <a:pt x="481" y="199"/>
                  </a:moveTo>
                  <a:cubicBezTo>
                    <a:pt x="635" y="199"/>
                    <a:pt x="765" y="392"/>
                    <a:pt x="765" y="620"/>
                  </a:cubicBezTo>
                  <a:cubicBezTo>
                    <a:pt x="765" y="849"/>
                    <a:pt x="635" y="1042"/>
                    <a:pt x="481" y="1042"/>
                  </a:cubicBezTo>
                  <a:cubicBezTo>
                    <a:pt x="327" y="1042"/>
                    <a:pt x="198" y="849"/>
                    <a:pt x="198" y="620"/>
                  </a:cubicBezTo>
                  <a:cubicBezTo>
                    <a:pt x="198" y="392"/>
                    <a:pt x="327" y="199"/>
                    <a:pt x="481" y="199"/>
                  </a:cubicBezTo>
                  <a:close/>
                  <a:moveTo>
                    <a:pt x="481" y="1"/>
                  </a:moveTo>
                  <a:cubicBezTo>
                    <a:pt x="215" y="1"/>
                    <a:pt x="0" y="278"/>
                    <a:pt x="0" y="620"/>
                  </a:cubicBezTo>
                  <a:cubicBezTo>
                    <a:pt x="0" y="961"/>
                    <a:pt x="215" y="1240"/>
                    <a:pt x="481" y="1240"/>
                  </a:cubicBezTo>
                  <a:cubicBezTo>
                    <a:pt x="747" y="1240"/>
                    <a:pt x="963" y="961"/>
                    <a:pt x="963" y="620"/>
                  </a:cubicBezTo>
                  <a:cubicBezTo>
                    <a:pt x="963" y="278"/>
                    <a:pt x="747" y="1"/>
                    <a:pt x="4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39"/>
            <p:cNvSpPr/>
            <p:nvPr/>
          </p:nvSpPr>
          <p:spPr>
            <a:xfrm>
              <a:off x="5529350" y="873400"/>
              <a:ext cx="31000" cy="27100"/>
            </a:xfrm>
            <a:custGeom>
              <a:rect b="b" l="l" r="r" t="t"/>
              <a:pathLst>
                <a:path extrusionOk="0" h="1084" w="1240">
                  <a:moveTo>
                    <a:pt x="728" y="198"/>
                  </a:moveTo>
                  <a:cubicBezTo>
                    <a:pt x="811" y="198"/>
                    <a:pt x="877" y="225"/>
                    <a:pt x="919" y="276"/>
                  </a:cubicBezTo>
                  <a:cubicBezTo>
                    <a:pt x="1015" y="396"/>
                    <a:pt x="947" y="618"/>
                    <a:pt x="769" y="762"/>
                  </a:cubicBezTo>
                  <a:cubicBezTo>
                    <a:pt x="678" y="836"/>
                    <a:pt x="571" y="880"/>
                    <a:pt x="470" y="884"/>
                  </a:cubicBezTo>
                  <a:cubicBezTo>
                    <a:pt x="463" y="885"/>
                    <a:pt x="456" y="885"/>
                    <a:pt x="449" y="885"/>
                  </a:cubicBezTo>
                  <a:cubicBezTo>
                    <a:pt x="368" y="885"/>
                    <a:pt x="304" y="858"/>
                    <a:pt x="263" y="807"/>
                  </a:cubicBezTo>
                  <a:cubicBezTo>
                    <a:pt x="219" y="753"/>
                    <a:pt x="207" y="674"/>
                    <a:pt x="231" y="588"/>
                  </a:cubicBezTo>
                  <a:cubicBezTo>
                    <a:pt x="255" y="491"/>
                    <a:pt x="321" y="396"/>
                    <a:pt x="412" y="321"/>
                  </a:cubicBezTo>
                  <a:cubicBezTo>
                    <a:pt x="504" y="247"/>
                    <a:pt x="610" y="203"/>
                    <a:pt x="711" y="199"/>
                  </a:cubicBezTo>
                  <a:cubicBezTo>
                    <a:pt x="717" y="199"/>
                    <a:pt x="723" y="198"/>
                    <a:pt x="728" y="198"/>
                  </a:cubicBezTo>
                  <a:close/>
                  <a:moveTo>
                    <a:pt x="732" y="0"/>
                  </a:moveTo>
                  <a:cubicBezTo>
                    <a:pt x="722" y="0"/>
                    <a:pt x="712" y="0"/>
                    <a:pt x="702" y="1"/>
                  </a:cubicBezTo>
                  <a:cubicBezTo>
                    <a:pt x="559" y="7"/>
                    <a:pt x="412" y="66"/>
                    <a:pt x="288" y="168"/>
                  </a:cubicBezTo>
                  <a:cubicBezTo>
                    <a:pt x="164" y="268"/>
                    <a:pt x="76" y="399"/>
                    <a:pt x="39" y="538"/>
                  </a:cubicBezTo>
                  <a:cubicBezTo>
                    <a:pt x="0" y="687"/>
                    <a:pt x="25" y="827"/>
                    <a:pt x="109" y="931"/>
                  </a:cubicBezTo>
                  <a:cubicBezTo>
                    <a:pt x="189" y="1030"/>
                    <a:pt x="310" y="1084"/>
                    <a:pt x="452" y="1084"/>
                  </a:cubicBezTo>
                  <a:cubicBezTo>
                    <a:pt x="461" y="1084"/>
                    <a:pt x="470" y="1082"/>
                    <a:pt x="480" y="1082"/>
                  </a:cubicBezTo>
                  <a:cubicBezTo>
                    <a:pt x="623" y="1076"/>
                    <a:pt x="770" y="1017"/>
                    <a:pt x="894" y="915"/>
                  </a:cubicBezTo>
                  <a:cubicBezTo>
                    <a:pt x="1160" y="700"/>
                    <a:pt x="1239" y="358"/>
                    <a:pt x="1072" y="152"/>
                  </a:cubicBezTo>
                  <a:cubicBezTo>
                    <a:pt x="993" y="53"/>
                    <a:pt x="875" y="0"/>
                    <a:pt x="7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39"/>
            <p:cNvSpPr/>
            <p:nvPr/>
          </p:nvSpPr>
          <p:spPr>
            <a:xfrm>
              <a:off x="5531575" y="895850"/>
              <a:ext cx="32425" cy="24450"/>
            </a:xfrm>
            <a:custGeom>
              <a:rect b="b" l="l" r="r" t="t"/>
              <a:pathLst>
                <a:path extrusionOk="0" h="978" w="1297">
                  <a:moveTo>
                    <a:pt x="595" y="198"/>
                  </a:moveTo>
                  <a:cubicBezTo>
                    <a:pt x="636" y="198"/>
                    <a:pt x="678" y="203"/>
                    <a:pt x="720" y="212"/>
                  </a:cubicBezTo>
                  <a:cubicBezTo>
                    <a:pt x="836" y="235"/>
                    <a:pt x="937" y="291"/>
                    <a:pt x="1004" y="367"/>
                  </a:cubicBezTo>
                  <a:cubicBezTo>
                    <a:pt x="1064" y="433"/>
                    <a:pt x="1089" y="507"/>
                    <a:pt x="1075" y="577"/>
                  </a:cubicBezTo>
                  <a:cubicBezTo>
                    <a:pt x="1059" y="644"/>
                    <a:pt x="1007" y="703"/>
                    <a:pt x="925" y="739"/>
                  </a:cubicBezTo>
                  <a:cubicBezTo>
                    <a:pt x="865" y="766"/>
                    <a:pt x="798" y="780"/>
                    <a:pt x="726" y="780"/>
                  </a:cubicBezTo>
                  <a:cubicBezTo>
                    <a:pt x="686" y="780"/>
                    <a:pt x="645" y="776"/>
                    <a:pt x="603" y="767"/>
                  </a:cubicBezTo>
                  <a:cubicBezTo>
                    <a:pt x="379" y="719"/>
                    <a:pt x="217" y="552"/>
                    <a:pt x="249" y="401"/>
                  </a:cubicBezTo>
                  <a:cubicBezTo>
                    <a:pt x="264" y="333"/>
                    <a:pt x="316" y="274"/>
                    <a:pt x="398" y="238"/>
                  </a:cubicBezTo>
                  <a:cubicBezTo>
                    <a:pt x="457" y="211"/>
                    <a:pt x="524" y="198"/>
                    <a:pt x="595" y="198"/>
                  </a:cubicBezTo>
                  <a:close/>
                  <a:moveTo>
                    <a:pt x="595" y="0"/>
                  </a:moveTo>
                  <a:cubicBezTo>
                    <a:pt x="496" y="0"/>
                    <a:pt x="401" y="19"/>
                    <a:pt x="318" y="57"/>
                  </a:cubicBezTo>
                  <a:cubicBezTo>
                    <a:pt x="177" y="120"/>
                    <a:pt x="83" y="229"/>
                    <a:pt x="56" y="360"/>
                  </a:cubicBezTo>
                  <a:cubicBezTo>
                    <a:pt x="1" y="620"/>
                    <a:pt x="228" y="889"/>
                    <a:pt x="561" y="960"/>
                  </a:cubicBezTo>
                  <a:cubicBezTo>
                    <a:pt x="617" y="971"/>
                    <a:pt x="672" y="978"/>
                    <a:pt x="727" y="978"/>
                  </a:cubicBezTo>
                  <a:cubicBezTo>
                    <a:pt x="826" y="978"/>
                    <a:pt x="922" y="958"/>
                    <a:pt x="1006" y="921"/>
                  </a:cubicBezTo>
                  <a:cubicBezTo>
                    <a:pt x="1146" y="857"/>
                    <a:pt x="1240" y="749"/>
                    <a:pt x="1267" y="617"/>
                  </a:cubicBezTo>
                  <a:cubicBezTo>
                    <a:pt x="1296" y="485"/>
                    <a:pt x="1254" y="350"/>
                    <a:pt x="1152" y="235"/>
                  </a:cubicBezTo>
                  <a:cubicBezTo>
                    <a:pt x="1056" y="128"/>
                    <a:pt x="918" y="50"/>
                    <a:pt x="762" y="17"/>
                  </a:cubicBezTo>
                  <a:cubicBezTo>
                    <a:pt x="706" y="6"/>
                    <a:pt x="650" y="0"/>
                    <a:pt x="5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39"/>
            <p:cNvSpPr/>
            <p:nvPr/>
          </p:nvSpPr>
          <p:spPr>
            <a:xfrm>
              <a:off x="5520975" y="909600"/>
              <a:ext cx="26475" cy="29775"/>
            </a:xfrm>
            <a:custGeom>
              <a:rect b="b" l="l" r="r" t="t"/>
              <a:pathLst>
                <a:path extrusionOk="0" h="1191" w="1059">
                  <a:moveTo>
                    <a:pt x="428" y="199"/>
                  </a:moveTo>
                  <a:cubicBezTo>
                    <a:pt x="469" y="199"/>
                    <a:pt x="514" y="209"/>
                    <a:pt x="559" y="232"/>
                  </a:cubicBezTo>
                  <a:cubicBezTo>
                    <a:pt x="649" y="278"/>
                    <a:pt x="729" y="360"/>
                    <a:pt x="782" y="466"/>
                  </a:cubicBezTo>
                  <a:cubicBezTo>
                    <a:pt x="835" y="571"/>
                    <a:pt x="856" y="685"/>
                    <a:pt x="839" y="784"/>
                  </a:cubicBezTo>
                  <a:cubicBezTo>
                    <a:pt x="825" y="872"/>
                    <a:pt x="783" y="939"/>
                    <a:pt x="721" y="970"/>
                  </a:cubicBezTo>
                  <a:cubicBezTo>
                    <a:pt x="693" y="984"/>
                    <a:pt x="663" y="991"/>
                    <a:pt x="631" y="991"/>
                  </a:cubicBezTo>
                  <a:cubicBezTo>
                    <a:pt x="589" y="991"/>
                    <a:pt x="545" y="980"/>
                    <a:pt x="499" y="957"/>
                  </a:cubicBezTo>
                  <a:cubicBezTo>
                    <a:pt x="409" y="911"/>
                    <a:pt x="330" y="829"/>
                    <a:pt x="276" y="724"/>
                  </a:cubicBezTo>
                  <a:cubicBezTo>
                    <a:pt x="223" y="618"/>
                    <a:pt x="202" y="505"/>
                    <a:pt x="219" y="406"/>
                  </a:cubicBezTo>
                  <a:cubicBezTo>
                    <a:pt x="233" y="317"/>
                    <a:pt x="275" y="251"/>
                    <a:pt x="338" y="219"/>
                  </a:cubicBezTo>
                  <a:cubicBezTo>
                    <a:pt x="365" y="205"/>
                    <a:pt x="395" y="199"/>
                    <a:pt x="428" y="199"/>
                  </a:cubicBezTo>
                  <a:close/>
                  <a:moveTo>
                    <a:pt x="428" y="0"/>
                  </a:moveTo>
                  <a:cubicBezTo>
                    <a:pt x="365" y="0"/>
                    <a:pt x="304" y="14"/>
                    <a:pt x="248" y="42"/>
                  </a:cubicBezTo>
                  <a:cubicBezTo>
                    <a:pt x="128" y="103"/>
                    <a:pt x="48" y="221"/>
                    <a:pt x="24" y="373"/>
                  </a:cubicBezTo>
                  <a:cubicBezTo>
                    <a:pt x="0" y="515"/>
                    <a:pt x="28" y="670"/>
                    <a:pt x="100" y="814"/>
                  </a:cubicBezTo>
                  <a:cubicBezTo>
                    <a:pt x="173" y="956"/>
                    <a:pt x="283" y="1070"/>
                    <a:pt x="411" y="1134"/>
                  </a:cubicBezTo>
                  <a:cubicBezTo>
                    <a:pt x="485" y="1171"/>
                    <a:pt x="559" y="1190"/>
                    <a:pt x="631" y="1190"/>
                  </a:cubicBezTo>
                  <a:cubicBezTo>
                    <a:pt x="695" y="1190"/>
                    <a:pt x="755" y="1176"/>
                    <a:pt x="811" y="1147"/>
                  </a:cubicBezTo>
                  <a:cubicBezTo>
                    <a:pt x="931" y="1086"/>
                    <a:pt x="1010" y="969"/>
                    <a:pt x="1035" y="816"/>
                  </a:cubicBezTo>
                  <a:cubicBezTo>
                    <a:pt x="1058" y="674"/>
                    <a:pt x="1031" y="519"/>
                    <a:pt x="958" y="376"/>
                  </a:cubicBezTo>
                  <a:cubicBezTo>
                    <a:pt x="886" y="234"/>
                    <a:pt x="775" y="119"/>
                    <a:pt x="648" y="55"/>
                  </a:cubicBezTo>
                  <a:cubicBezTo>
                    <a:pt x="574" y="18"/>
                    <a:pt x="499" y="0"/>
                    <a:pt x="4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39"/>
            <p:cNvSpPr/>
            <p:nvPr/>
          </p:nvSpPr>
          <p:spPr>
            <a:xfrm>
              <a:off x="5499600" y="909000"/>
              <a:ext cx="27625" cy="29975"/>
            </a:xfrm>
            <a:custGeom>
              <a:rect b="b" l="l" r="r" t="t"/>
              <a:pathLst>
                <a:path extrusionOk="0" h="1199" w="1105">
                  <a:moveTo>
                    <a:pt x="618" y="198"/>
                  </a:moveTo>
                  <a:cubicBezTo>
                    <a:pt x="644" y="198"/>
                    <a:pt x="671" y="203"/>
                    <a:pt x="696" y="215"/>
                  </a:cubicBezTo>
                  <a:cubicBezTo>
                    <a:pt x="837" y="276"/>
                    <a:pt x="876" y="505"/>
                    <a:pt x="783" y="715"/>
                  </a:cubicBezTo>
                  <a:cubicBezTo>
                    <a:pt x="707" y="887"/>
                    <a:pt x="559" y="1001"/>
                    <a:pt x="432" y="1001"/>
                  </a:cubicBezTo>
                  <a:cubicBezTo>
                    <a:pt x="404" y="1001"/>
                    <a:pt x="378" y="996"/>
                    <a:pt x="353" y="985"/>
                  </a:cubicBezTo>
                  <a:cubicBezTo>
                    <a:pt x="290" y="956"/>
                    <a:pt x="244" y="892"/>
                    <a:pt x="224" y="805"/>
                  </a:cubicBezTo>
                  <a:cubicBezTo>
                    <a:pt x="202" y="706"/>
                    <a:pt x="217" y="593"/>
                    <a:pt x="265" y="484"/>
                  </a:cubicBezTo>
                  <a:cubicBezTo>
                    <a:pt x="342" y="312"/>
                    <a:pt x="489" y="198"/>
                    <a:pt x="618" y="198"/>
                  </a:cubicBezTo>
                  <a:close/>
                  <a:moveTo>
                    <a:pt x="619" y="0"/>
                  </a:moveTo>
                  <a:cubicBezTo>
                    <a:pt x="412" y="0"/>
                    <a:pt x="195" y="156"/>
                    <a:pt x="85" y="404"/>
                  </a:cubicBezTo>
                  <a:cubicBezTo>
                    <a:pt x="20" y="550"/>
                    <a:pt x="0" y="707"/>
                    <a:pt x="30" y="847"/>
                  </a:cubicBezTo>
                  <a:cubicBezTo>
                    <a:pt x="64" y="998"/>
                    <a:pt x="150" y="1111"/>
                    <a:pt x="273" y="1166"/>
                  </a:cubicBezTo>
                  <a:cubicBezTo>
                    <a:pt x="324" y="1188"/>
                    <a:pt x="376" y="1198"/>
                    <a:pt x="430" y="1198"/>
                  </a:cubicBezTo>
                  <a:cubicBezTo>
                    <a:pt x="636" y="1198"/>
                    <a:pt x="855" y="1042"/>
                    <a:pt x="965" y="795"/>
                  </a:cubicBezTo>
                  <a:cubicBezTo>
                    <a:pt x="1104" y="483"/>
                    <a:pt x="1019" y="140"/>
                    <a:pt x="777" y="34"/>
                  </a:cubicBezTo>
                  <a:cubicBezTo>
                    <a:pt x="726" y="11"/>
                    <a:pt x="673" y="0"/>
                    <a:pt x="6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39"/>
            <p:cNvSpPr/>
            <p:nvPr/>
          </p:nvSpPr>
          <p:spPr>
            <a:xfrm>
              <a:off x="5482850" y="894650"/>
              <a:ext cx="33425" cy="24650"/>
            </a:xfrm>
            <a:custGeom>
              <a:rect b="b" l="l" r="r" t="t"/>
              <a:pathLst>
                <a:path extrusionOk="0" h="986" w="1337">
                  <a:moveTo>
                    <a:pt x="748" y="199"/>
                  </a:moveTo>
                  <a:cubicBezTo>
                    <a:pt x="909" y="199"/>
                    <a:pt x="1046" y="270"/>
                    <a:pt x="1076" y="383"/>
                  </a:cubicBezTo>
                  <a:cubicBezTo>
                    <a:pt x="1116" y="532"/>
                    <a:pt x="962" y="708"/>
                    <a:pt x="742" y="768"/>
                  </a:cubicBezTo>
                  <a:cubicBezTo>
                    <a:pt x="691" y="781"/>
                    <a:pt x="640" y="788"/>
                    <a:pt x="591" y="788"/>
                  </a:cubicBezTo>
                  <a:cubicBezTo>
                    <a:pt x="429" y="788"/>
                    <a:pt x="291" y="717"/>
                    <a:pt x="261" y="602"/>
                  </a:cubicBezTo>
                  <a:cubicBezTo>
                    <a:pt x="221" y="454"/>
                    <a:pt x="375" y="278"/>
                    <a:pt x="595" y="219"/>
                  </a:cubicBezTo>
                  <a:cubicBezTo>
                    <a:pt x="647" y="205"/>
                    <a:pt x="698" y="199"/>
                    <a:pt x="748" y="199"/>
                  </a:cubicBezTo>
                  <a:close/>
                  <a:moveTo>
                    <a:pt x="745" y="1"/>
                  </a:moveTo>
                  <a:cubicBezTo>
                    <a:pt x="680" y="1"/>
                    <a:pt x="612" y="9"/>
                    <a:pt x="544" y="28"/>
                  </a:cubicBezTo>
                  <a:cubicBezTo>
                    <a:pt x="213" y="116"/>
                    <a:pt x="1" y="396"/>
                    <a:pt x="70" y="653"/>
                  </a:cubicBezTo>
                  <a:cubicBezTo>
                    <a:pt x="124" y="858"/>
                    <a:pt x="341" y="985"/>
                    <a:pt x="592" y="985"/>
                  </a:cubicBezTo>
                  <a:cubicBezTo>
                    <a:pt x="657" y="985"/>
                    <a:pt x="725" y="976"/>
                    <a:pt x="793" y="958"/>
                  </a:cubicBezTo>
                  <a:cubicBezTo>
                    <a:pt x="1124" y="869"/>
                    <a:pt x="1336" y="589"/>
                    <a:pt x="1267" y="333"/>
                  </a:cubicBezTo>
                  <a:cubicBezTo>
                    <a:pt x="1212" y="129"/>
                    <a:pt x="997" y="1"/>
                    <a:pt x="7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39"/>
            <p:cNvSpPr/>
            <p:nvPr/>
          </p:nvSpPr>
          <p:spPr>
            <a:xfrm>
              <a:off x="5488075" y="872700"/>
              <a:ext cx="32875" cy="26700"/>
            </a:xfrm>
            <a:custGeom>
              <a:rect b="b" l="l" r="r" t="t"/>
              <a:pathLst>
                <a:path extrusionOk="0" h="1068" w="1315">
                  <a:moveTo>
                    <a:pt x="520" y="198"/>
                  </a:moveTo>
                  <a:cubicBezTo>
                    <a:pt x="616" y="198"/>
                    <a:pt x="726" y="233"/>
                    <a:pt x="824" y="305"/>
                  </a:cubicBezTo>
                  <a:cubicBezTo>
                    <a:pt x="1009" y="439"/>
                    <a:pt x="1088" y="657"/>
                    <a:pt x="998" y="782"/>
                  </a:cubicBezTo>
                  <a:cubicBezTo>
                    <a:pt x="956" y="841"/>
                    <a:pt x="881" y="870"/>
                    <a:pt x="794" y="870"/>
                  </a:cubicBezTo>
                  <a:cubicBezTo>
                    <a:pt x="698" y="870"/>
                    <a:pt x="587" y="834"/>
                    <a:pt x="490" y="764"/>
                  </a:cubicBezTo>
                  <a:cubicBezTo>
                    <a:pt x="305" y="629"/>
                    <a:pt x="226" y="411"/>
                    <a:pt x="315" y="287"/>
                  </a:cubicBezTo>
                  <a:cubicBezTo>
                    <a:pt x="358" y="227"/>
                    <a:pt x="434" y="198"/>
                    <a:pt x="520" y="198"/>
                  </a:cubicBezTo>
                  <a:close/>
                  <a:moveTo>
                    <a:pt x="521" y="1"/>
                  </a:moveTo>
                  <a:cubicBezTo>
                    <a:pt x="371" y="1"/>
                    <a:pt x="237" y="57"/>
                    <a:pt x="155" y="169"/>
                  </a:cubicBezTo>
                  <a:cubicBezTo>
                    <a:pt x="0" y="384"/>
                    <a:pt x="98" y="723"/>
                    <a:pt x="374" y="924"/>
                  </a:cubicBezTo>
                  <a:cubicBezTo>
                    <a:pt x="506" y="1020"/>
                    <a:pt x="656" y="1067"/>
                    <a:pt x="792" y="1067"/>
                  </a:cubicBezTo>
                  <a:cubicBezTo>
                    <a:pt x="942" y="1067"/>
                    <a:pt x="1076" y="1010"/>
                    <a:pt x="1158" y="898"/>
                  </a:cubicBezTo>
                  <a:cubicBezTo>
                    <a:pt x="1315" y="683"/>
                    <a:pt x="1216" y="345"/>
                    <a:pt x="940" y="145"/>
                  </a:cubicBezTo>
                  <a:cubicBezTo>
                    <a:pt x="807" y="49"/>
                    <a:pt x="658" y="1"/>
                    <a:pt x="5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39"/>
            <p:cNvSpPr/>
            <p:nvPr/>
          </p:nvSpPr>
          <p:spPr>
            <a:xfrm>
              <a:off x="5588500" y="878950"/>
              <a:ext cx="57100" cy="44300"/>
            </a:xfrm>
            <a:custGeom>
              <a:rect b="b" l="l" r="r" t="t"/>
              <a:pathLst>
                <a:path extrusionOk="0" h="1772" w="2284">
                  <a:moveTo>
                    <a:pt x="1141" y="0"/>
                  </a:moveTo>
                  <a:cubicBezTo>
                    <a:pt x="3" y="0"/>
                    <a:pt x="1" y="1771"/>
                    <a:pt x="1142" y="1771"/>
                  </a:cubicBezTo>
                  <a:cubicBezTo>
                    <a:pt x="2282" y="1771"/>
                    <a:pt x="2283" y="0"/>
                    <a:pt x="1142" y="0"/>
                  </a:cubicBezTo>
                  <a:cubicBezTo>
                    <a:pt x="1141" y="0"/>
                    <a:pt x="1141" y="0"/>
                    <a:pt x="11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39"/>
            <p:cNvSpPr/>
            <p:nvPr/>
          </p:nvSpPr>
          <p:spPr>
            <a:xfrm>
              <a:off x="5606050" y="861250"/>
              <a:ext cx="24100" cy="31000"/>
            </a:xfrm>
            <a:custGeom>
              <a:rect b="b" l="l" r="r" t="t"/>
              <a:pathLst>
                <a:path extrusionOk="0" h="1240" w="964">
                  <a:moveTo>
                    <a:pt x="483" y="199"/>
                  </a:moveTo>
                  <a:cubicBezTo>
                    <a:pt x="637" y="199"/>
                    <a:pt x="767" y="392"/>
                    <a:pt x="767" y="620"/>
                  </a:cubicBezTo>
                  <a:cubicBezTo>
                    <a:pt x="767" y="849"/>
                    <a:pt x="637" y="1042"/>
                    <a:pt x="483" y="1042"/>
                  </a:cubicBezTo>
                  <a:cubicBezTo>
                    <a:pt x="329" y="1042"/>
                    <a:pt x="199" y="849"/>
                    <a:pt x="199" y="620"/>
                  </a:cubicBezTo>
                  <a:cubicBezTo>
                    <a:pt x="199" y="392"/>
                    <a:pt x="329" y="199"/>
                    <a:pt x="483" y="199"/>
                  </a:cubicBezTo>
                  <a:close/>
                  <a:moveTo>
                    <a:pt x="483" y="1"/>
                  </a:moveTo>
                  <a:cubicBezTo>
                    <a:pt x="217" y="1"/>
                    <a:pt x="1" y="278"/>
                    <a:pt x="1" y="620"/>
                  </a:cubicBezTo>
                  <a:cubicBezTo>
                    <a:pt x="1" y="961"/>
                    <a:pt x="217" y="1240"/>
                    <a:pt x="483" y="1240"/>
                  </a:cubicBezTo>
                  <a:cubicBezTo>
                    <a:pt x="749" y="1240"/>
                    <a:pt x="964" y="961"/>
                    <a:pt x="964" y="620"/>
                  </a:cubicBezTo>
                  <a:cubicBezTo>
                    <a:pt x="964" y="278"/>
                    <a:pt x="749" y="1"/>
                    <a:pt x="4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39"/>
            <p:cNvSpPr/>
            <p:nvPr/>
          </p:nvSpPr>
          <p:spPr>
            <a:xfrm>
              <a:off x="5622250" y="873400"/>
              <a:ext cx="31025" cy="27100"/>
            </a:xfrm>
            <a:custGeom>
              <a:rect b="b" l="l" r="r" t="t"/>
              <a:pathLst>
                <a:path extrusionOk="0" h="1084" w="1241">
                  <a:moveTo>
                    <a:pt x="730" y="198"/>
                  </a:moveTo>
                  <a:cubicBezTo>
                    <a:pt x="812" y="198"/>
                    <a:pt x="879" y="225"/>
                    <a:pt x="919" y="276"/>
                  </a:cubicBezTo>
                  <a:cubicBezTo>
                    <a:pt x="1017" y="396"/>
                    <a:pt x="948" y="618"/>
                    <a:pt x="770" y="762"/>
                  </a:cubicBezTo>
                  <a:cubicBezTo>
                    <a:pt x="678" y="836"/>
                    <a:pt x="572" y="880"/>
                    <a:pt x="471" y="884"/>
                  </a:cubicBezTo>
                  <a:cubicBezTo>
                    <a:pt x="463" y="885"/>
                    <a:pt x="456" y="885"/>
                    <a:pt x="449" y="885"/>
                  </a:cubicBezTo>
                  <a:cubicBezTo>
                    <a:pt x="369" y="885"/>
                    <a:pt x="304" y="858"/>
                    <a:pt x="265" y="807"/>
                  </a:cubicBezTo>
                  <a:cubicBezTo>
                    <a:pt x="220" y="753"/>
                    <a:pt x="209" y="674"/>
                    <a:pt x="231" y="588"/>
                  </a:cubicBezTo>
                  <a:cubicBezTo>
                    <a:pt x="257" y="491"/>
                    <a:pt x="321" y="396"/>
                    <a:pt x="413" y="321"/>
                  </a:cubicBezTo>
                  <a:cubicBezTo>
                    <a:pt x="505" y="247"/>
                    <a:pt x="611" y="203"/>
                    <a:pt x="712" y="199"/>
                  </a:cubicBezTo>
                  <a:cubicBezTo>
                    <a:pt x="718" y="199"/>
                    <a:pt x="723" y="198"/>
                    <a:pt x="730" y="198"/>
                  </a:cubicBezTo>
                  <a:close/>
                  <a:moveTo>
                    <a:pt x="732" y="0"/>
                  </a:moveTo>
                  <a:cubicBezTo>
                    <a:pt x="723" y="0"/>
                    <a:pt x="713" y="0"/>
                    <a:pt x="703" y="1"/>
                  </a:cubicBezTo>
                  <a:cubicBezTo>
                    <a:pt x="561" y="7"/>
                    <a:pt x="413" y="66"/>
                    <a:pt x="288" y="168"/>
                  </a:cubicBezTo>
                  <a:cubicBezTo>
                    <a:pt x="164" y="268"/>
                    <a:pt x="76" y="399"/>
                    <a:pt x="39" y="538"/>
                  </a:cubicBezTo>
                  <a:cubicBezTo>
                    <a:pt x="0" y="687"/>
                    <a:pt x="25" y="827"/>
                    <a:pt x="110" y="931"/>
                  </a:cubicBezTo>
                  <a:cubicBezTo>
                    <a:pt x="191" y="1030"/>
                    <a:pt x="310" y="1084"/>
                    <a:pt x="454" y="1084"/>
                  </a:cubicBezTo>
                  <a:cubicBezTo>
                    <a:pt x="463" y="1084"/>
                    <a:pt x="472" y="1082"/>
                    <a:pt x="481" y="1082"/>
                  </a:cubicBezTo>
                  <a:cubicBezTo>
                    <a:pt x="623" y="1076"/>
                    <a:pt x="770" y="1017"/>
                    <a:pt x="895" y="915"/>
                  </a:cubicBezTo>
                  <a:cubicBezTo>
                    <a:pt x="1160" y="700"/>
                    <a:pt x="1241" y="358"/>
                    <a:pt x="1074" y="152"/>
                  </a:cubicBezTo>
                  <a:cubicBezTo>
                    <a:pt x="995" y="53"/>
                    <a:pt x="876" y="0"/>
                    <a:pt x="7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39"/>
            <p:cNvSpPr/>
            <p:nvPr/>
          </p:nvSpPr>
          <p:spPr>
            <a:xfrm>
              <a:off x="5624500" y="895850"/>
              <a:ext cx="32400" cy="24450"/>
            </a:xfrm>
            <a:custGeom>
              <a:rect b="b" l="l" r="r" t="t"/>
              <a:pathLst>
                <a:path extrusionOk="0" h="978" w="1296">
                  <a:moveTo>
                    <a:pt x="594" y="198"/>
                  </a:moveTo>
                  <a:cubicBezTo>
                    <a:pt x="636" y="198"/>
                    <a:pt x="678" y="203"/>
                    <a:pt x="721" y="212"/>
                  </a:cubicBezTo>
                  <a:cubicBezTo>
                    <a:pt x="837" y="235"/>
                    <a:pt x="937" y="291"/>
                    <a:pt x="1004" y="367"/>
                  </a:cubicBezTo>
                  <a:cubicBezTo>
                    <a:pt x="1063" y="433"/>
                    <a:pt x="1088" y="507"/>
                    <a:pt x="1074" y="577"/>
                  </a:cubicBezTo>
                  <a:cubicBezTo>
                    <a:pt x="1060" y="644"/>
                    <a:pt x="1006" y="703"/>
                    <a:pt x="925" y="739"/>
                  </a:cubicBezTo>
                  <a:cubicBezTo>
                    <a:pt x="866" y="766"/>
                    <a:pt x="798" y="780"/>
                    <a:pt x="726" y="780"/>
                  </a:cubicBezTo>
                  <a:cubicBezTo>
                    <a:pt x="685" y="780"/>
                    <a:pt x="644" y="776"/>
                    <a:pt x="602" y="767"/>
                  </a:cubicBezTo>
                  <a:cubicBezTo>
                    <a:pt x="379" y="719"/>
                    <a:pt x="218" y="552"/>
                    <a:pt x="249" y="401"/>
                  </a:cubicBezTo>
                  <a:cubicBezTo>
                    <a:pt x="263" y="333"/>
                    <a:pt x="317" y="274"/>
                    <a:pt x="399" y="238"/>
                  </a:cubicBezTo>
                  <a:cubicBezTo>
                    <a:pt x="457" y="211"/>
                    <a:pt x="524" y="198"/>
                    <a:pt x="594" y="198"/>
                  </a:cubicBezTo>
                  <a:close/>
                  <a:moveTo>
                    <a:pt x="594" y="0"/>
                  </a:moveTo>
                  <a:cubicBezTo>
                    <a:pt x="496" y="0"/>
                    <a:pt x="401" y="19"/>
                    <a:pt x="317" y="57"/>
                  </a:cubicBezTo>
                  <a:cubicBezTo>
                    <a:pt x="176" y="120"/>
                    <a:pt x="84" y="229"/>
                    <a:pt x="55" y="360"/>
                  </a:cubicBezTo>
                  <a:cubicBezTo>
                    <a:pt x="0" y="620"/>
                    <a:pt x="227" y="889"/>
                    <a:pt x="562" y="960"/>
                  </a:cubicBezTo>
                  <a:cubicBezTo>
                    <a:pt x="617" y="971"/>
                    <a:pt x="673" y="978"/>
                    <a:pt x="727" y="978"/>
                  </a:cubicBezTo>
                  <a:cubicBezTo>
                    <a:pt x="826" y="978"/>
                    <a:pt x="923" y="958"/>
                    <a:pt x="1006" y="921"/>
                  </a:cubicBezTo>
                  <a:cubicBezTo>
                    <a:pt x="1147" y="857"/>
                    <a:pt x="1239" y="749"/>
                    <a:pt x="1268" y="617"/>
                  </a:cubicBezTo>
                  <a:cubicBezTo>
                    <a:pt x="1295" y="485"/>
                    <a:pt x="1255" y="350"/>
                    <a:pt x="1152" y="235"/>
                  </a:cubicBezTo>
                  <a:cubicBezTo>
                    <a:pt x="1057" y="128"/>
                    <a:pt x="919" y="50"/>
                    <a:pt x="761" y="17"/>
                  </a:cubicBezTo>
                  <a:cubicBezTo>
                    <a:pt x="705" y="6"/>
                    <a:pt x="649" y="0"/>
                    <a:pt x="5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39"/>
            <p:cNvSpPr/>
            <p:nvPr/>
          </p:nvSpPr>
          <p:spPr>
            <a:xfrm>
              <a:off x="5613900" y="909600"/>
              <a:ext cx="26475" cy="29725"/>
            </a:xfrm>
            <a:custGeom>
              <a:rect b="b" l="l" r="r" t="t"/>
              <a:pathLst>
                <a:path extrusionOk="0" h="1189" w="1059">
                  <a:moveTo>
                    <a:pt x="428" y="199"/>
                  </a:moveTo>
                  <a:cubicBezTo>
                    <a:pt x="470" y="199"/>
                    <a:pt x="514" y="209"/>
                    <a:pt x="558" y="232"/>
                  </a:cubicBezTo>
                  <a:cubicBezTo>
                    <a:pt x="650" y="278"/>
                    <a:pt x="728" y="360"/>
                    <a:pt x="783" y="466"/>
                  </a:cubicBezTo>
                  <a:cubicBezTo>
                    <a:pt x="836" y="571"/>
                    <a:pt x="857" y="685"/>
                    <a:pt x="840" y="784"/>
                  </a:cubicBezTo>
                  <a:cubicBezTo>
                    <a:pt x="826" y="872"/>
                    <a:pt x="784" y="939"/>
                    <a:pt x="721" y="970"/>
                  </a:cubicBezTo>
                  <a:cubicBezTo>
                    <a:pt x="694" y="984"/>
                    <a:pt x="664" y="991"/>
                    <a:pt x="632" y="991"/>
                  </a:cubicBezTo>
                  <a:cubicBezTo>
                    <a:pt x="507" y="991"/>
                    <a:pt x="360" y="886"/>
                    <a:pt x="277" y="724"/>
                  </a:cubicBezTo>
                  <a:cubicBezTo>
                    <a:pt x="224" y="618"/>
                    <a:pt x="203" y="505"/>
                    <a:pt x="218" y="406"/>
                  </a:cubicBezTo>
                  <a:cubicBezTo>
                    <a:pt x="234" y="317"/>
                    <a:pt x="276" y="251"/>
                    <a:pt x="338" y="219"/>
                  </a:cubicBezTo>
                  <a:cubicBezTo>
                    <a:pt x="366" y="205"/>
                    <a:pt x="396" y="199"/>
                    <a:pt x="428" y="199"/>
                  </a:cubicBezTo>
                  <a:close/>
                  <a:moveTo>
                    <a:pt x="428" y="0"/>
                  </a:moveTo>
                  <a:cubicBezTo>
                    <a:pt x="365" y="0"/>
                    <a:pt x="304" y="14"/>
                    <a:pt x="248" y="42"/>
                  </a:cubicBezTo>
                  <a:cubicBezTo>
                    <a:pt x="128" y="103"/>
                    <a:pt x="49" y="221"/>
                    <a:pt x="23" y="373"/>
                  </a:cubicBezTo>
                  <a:cubicBezTo>
                    <a:pt x="1" y="515"/>
                    <a:pt x="28" y="672"/>
                    <a:pt x="100" y="814"/>
                  </a:cubicBezTo>
                  <a:cubicBezTo>
                    <a:pt x="220" y="1047"/>
                    <a:pt x="433" y="1189"/>
                    <a:pt x="634" y="1189"/>
                  </a:cubicBezTo>
                  <a:cubicBezTo>
                    <a:pt x="695" y="1189"/>
                    <a:pt x="755" y="1176"/>
                    <a:pt x="811" y="1147"/>
                  </a:cubicBezTo>
                  <a:cubicBezTo>
                    <a:pt x="931" y="1086"/>
                    <a:pt x="1011" y="969"/>
                    <a:pt x="1035" y="816"/>
                  </a:cubicBezTo>
                  <a:cubicBezTo>
                    <a:pt x="1059" y="674"/>
                    <a:pt x="1031" y="519"/>
                    <a:pt x="958" y="376"/>
                  </a:cubicBezTo>
                  <a:cubicBezTo>
                    <a:pt x="885" y="234"/>
                    <a:pt x="776" y="119"/>
                    <a:pt x="647" y="55"/>
                  </a:cubicBezTo>
                  <a:cubicBezTo>
                    <a:pt x="574" y="18"/>
                    <a:pt x="500" y="0"/>
                    <a:pt x="4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39"/>
            <p:cNvSpPr/>
            <p:nvPr/>
          </p:nvSpPr>
          <p:spPr>
            <a:xfrm>
              <a:off x="5592525" y="909000"/>
              <a:ext cx="27600" cy="29975"/>
            </a:xfrm>
            <a:custGeom>
              <a:rect b="b" l="l" r="r" t="t"/>
              <a:pathLst>
                <a:path extrusionOk="0" h="1199" w="1104">
                  <a:moveTo>
                    <a:pt x="617" y="198"/>
                  </a:moveTo>
                  <a:cubicBezTo>
                    <a:pt x="645" y="198"/>
                    <a:pt x="672" y="203"/>
                    <a:pt x="695" y="215"/>
                  </a:cubicBezTo>
                  <a:cubicBezTo>
                    <a:pt x="836" y="276"/>
                    <a:pt x="877" y="505"/>
                    <a:pt x="784" y="715"/>
                  </a:cubicBezTo>
                  <a:cubicBezTo>
                    <a:pt x="707" y="887"/>
                    <a:pt x="560" y="1001"/>
                    <a:pt x="432" y="1001"/>
                  </a:cubicBezTo>
                  <a:cubicBezTo>
                    <a:pt x="404" y="1001"/>
                    <a:pt x="378" y="996"/>
                    <a:pt x="353" y="985"/>
                  </a:cubicBezTo>
                  <a:cubicBezTo>
                    <a:pt x="289" y="956"/>
                    <a:pt x="243" y="892"/>
                    <a:pt x="224" y="805"/>
                  </a:cubicBezTo>
                  <a:cubicBezTo>
                    <a:pt x="203" y="706"/>
                    <a:pt x="217" y="593"/>
                    <a:pt x="265" y="484"/>
                  </a:cubicBezTo>
                  <a:cubicBezTo>
                    <a:pt x="342" y="312"/>
                    <a:pt x="490" y="198"/>
                    <a:pt x="617" y="198"/>
                  </a:cubicBezTo>
                  <a:close/>
                  <a:moveTo>
                    <a:pt x="619" y="0"/>
                  </a:moveTo>
                  <a:cubicBezTo>
                    <a:pt x="412" y="0"/>
                    <a:pt x="195" y="156"/>
                    <a:pt x="84" y="404"/>
                  </a:cubicBezTo>
                  <a:cubicBezTo>
                    <a:pt x="19" y="550"/>
                    <a:pt x="1" y="707"/>
                    <a:pt x="31" y="847"/>
                  </a:cubicBezTo>
                  <a:cubicBezTo>
                    <a:pt x="63" y="998"/>
                    <a:pt x="149" y="1111"/>
                    <a:pt x="273" y="1166"/>
                  </a:cubicBezTo>
                  <a:cubicBezTo>
                    <a:pt x="323" y="1188"/>
                    <a:pt x="376" y="1198"/>
                    <a:pt x="430" y="1198"/>
                  </a:cubicBezTo>
                  <a:cubicBezTo>
                    <a:pt x="637" y="1198"/>
                    <a:pt x="854" y="1042"/>
                    <a:pt x="965" y="795"/>
                  </a:cubicBezTo>
                  <a:cubicBezTo>
                    <a:pt x="1103" y="483"/>
                    <a:pt x="1019" y="140"/>
                    <a:pt x="776" y="34"/>
                  </a:cubicBezTo>
                  <a:cubicBezTo>
                    <a:pt x="726" y="11"/>
                    <a:pt x="673" y="0"/>
                    <a:pt x="6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39"/>
            <p:cNvSpPr/>
            <p:nvPr/>
          </p:nvSpPr>
          <p:spPr>
            <a:xfrm>
              <a:off x="5576650" y="894650"/>
              <a:ext cx="32525" cy="24650"/>
            </a:xfrm>
            <a:custGeom>
              <a:rect b="b" l="l" r="r" t="t"/>
              <a:pathLst>
                <a:path extrusionOk="0" h="986" w="1301">
                  <a:moveTo>
                    <a:pt x="712" y="199"/>
                  </a:moveTo>
                  <a:cubicBezTo>
                    <a:pt x="874" y="199"/>
                    <a:pt x="1010" y="270"/>
                    <a:pt x="1041" y="383"/>
                  </a:cubicBezTo>
                  <a:cubicBezTo>
                    <a:pt x="1080" y="532"/>
                    <a:pt x="928" y="708"/>
                    <a:pt x="706" y="767"/>
                  </a:cubicBezTo>
                  <a:cubicBezTo>
                    <a:pt x="655" y="781"/>
                    <a:pt x="604" y="788"/>
                    <a:pt x="554" y="788"/>
                  </a:cubicBezTo>
                  <a:cubicBezTo>
                    <a:pt x="494" y="788"/>
                    <a:pt x="436" y="777"/>
                    <a:pt x="384" y="757"/>
                  </a:cubicBezTo>
                  <a:cubicBezTo>
                    <a:pt x="301" y="725"/>
                    <a:pt x="245" y="670"/>
                    <a:pt x="227" y="602"/>
                  </a:cubicBezTo>
                  <a:cubicBezTo>
                    <a:pt x="209" y="535"/>
                    <a:pt x="229" y="459"/>
                    <a:pt x="285" y="389"/>
                  </a:cubicBezTo>
                  <a:cubicBezTo>
                    <a:pt x="348" y="310"/>
                    <a:pt x="446" y="249"/>
                    <a:pt x="560" y="219"/>
                  </a:cubicBezTo>
                  <a:cubicBezTo>
                    <a:pt x="612" y="205"/>
                    <a:pt x="663" y="199"/>
                    <a:pt x="712" y="199"/>
                  </a:cubicBezTo>
                  <a:close/>
                  <a:moveTo>
                    <a:pt x="710" y="1"/>
                  </a:moveTo>
                  <a:cubicBezTo>
                    <a:pt x="644" y="1"/>
                    <a:pt x="576" y="9"/>
                    <a:pt x="508" y="28"/>
                  </a:cubicBezTo>
                  <a:cubicBezTo>
                    <a:pt x="354" y="69"/>
                    <a:pt x="220" y="154"/>
                    <a:pt x="130" y="265"/>
                  </a:cubicBezTo>
                  <a:cubicBezTo>
                    <a:pt x="34" y="386"/>
                    <a:pt x="0" y="524"/>
                    <a:pt x="35" y="653"/>
                  </a:cubicBezTo>
                  <a:cubicBezTo>
                    <a:pt x="70" y="783"/>
                    <a:pt x="168" y="886"/>
                    <a:pt x="311" y="942"/>
                  </a:cubicBezTo>
                  <a:cubicBezTo>
                    <a:pt x="387" y="971"/>
                    <a:pt x="469" y="985"/>
                    <a:pt x="554" y="985"/>
                  </a:cubicBezTo>
                  <a:cubicBezTo>
                    <a:pt x="622" y="985"/>
                    <a:pt x="691" y="976"/>
                    <a:pt x="758" y="958"/>
                  </a:cubicBezTo>
                  <a:cubicBezTo>
                    <a:pt x="1088" y="869"/>
                    <a:pt x="1300" y="589"/>
                    <a:pt x="1231" y="333"/>
                  </a:cubicBezTo>
                  <a:cubicBezTo>
                    <a:pt x="1178" y="129"/>
                    <a:pt x="961" y="1"/>
                    <a:pt x="7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39"/>
            <p:cNvSpPr/>
            <p:nvPr/>
          </p:nvSpPr>
          <p:spPr>
            <a:xfrm>
              <a:off x="5580975" y="872700"/>
              <a:ext cx="32900" cy="26700"/>
            </a:xfrm>
            <a:custGeom>
              <a:rect b="b" l="l" r="r" t="t"/>
              <a:pathLst>
                <a:path extrusionOk="0" h="1068" w="1316">
                  <a:moveTo>
                    <a:pt x="522" y="198"/>
                  </a:moveTo>
                  <a:cubicBezTo>
                    <a:pt x="617" y="198"/>
                    <a:pt x="727" y="233"/>
                    <a:pt x="825" y="305"/>
                  </a:cubicBezTo>
                  <a:cubicBezTo>
                    <a:pt x="1010" y="439"/>
                    <a:pt x="1090" y="657"/>
                    <a:pt x="1000" y="782"/>
                  </a:cubicBezTo>
                  <a:cubicBezTo>
                    <a:pt x="956" y="841"/>
                    <a:pt x="881" y="870"/>
                    <a:pt x="795" y="870"/>
                  </a:cubicBezTo>
                  <a:cubicBezTo>
                    <a:pt x="699" y="870"/>
                    <a:pt x="589" y="834"/>
                    <a:pt x="492" y="764"/>
                  </a:cubicBezTo>
                  <a:cubicBezTo>
                    <a:pt x="307" y="629"/>
                    <a:pt x="226" y="411"/>
                    <a:pt x="317" y="287"/>
                  </a:cubicBezTo>
                  <a:cubicBezTo>
                    <a:pt x="360" y="227"/>
                    <a:pt x="434" y="198"/>
                    <a:pt x="522" y="198"/>
                  </a:cubicBezTo>
                  <a:close/>
                  <a:moveTo>
                    <a:pt x="522" y="1"/>
                  </a:moveTo>
                  <a:cubicBezTo>
                    <a:pt x="373" y="1"/>
                    <a:pt x="238" y="57"/>
                    <a:pt x="157" y="169"/>
                  </a:cubicBezTo>
                  <a:cubicBezTo>
                    <a:pt x="0" y="384"/>
                    <a:pt x="98" y="723"/>
                    <a:pt x="376" y="924"/>
                  </a:cubicBezTo>
                  <a:cubicBezTo>
                    <a:pt x="507" y="1020"/>
                    <a:pt x="656" y="1067"/>
                    <a:pt x="793" y="1067"/>
                  </a:cubicBezTo>
                  <a:cubicBezTo>
                    <a:pt x="942" y="1067"/>
                    <a:pt x="1078" y="1010"/>
                    <a:pt x="1160" y="898"/>
                  </a:cubicBezTo>
                  <a:cubicBezTo>
                    <a:pt x="1315" y="683"/>
                    <a:pt x="1217" y="345"/>
                    <a:pt x="941" y="145"/>
                  </a:cubicBezTo>
                  <a:cubicBezTo>
                    <a:pt x="809" y="49"/>
                    <a:pt x="659" y="1"/>
                    <a:pt x="5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39"/>
            <p:cNvSpPr/>
            <p:nvPr/>
          </p:nvSpPr>
          <p:spPr>
            <a:xfrm>
              <a:off x="5681450" y="878950"/>
              <a:ext cx="57075" cy="44300"/>
            </a:xfrm>
            <a:custGeom>
              <a:rect b="b" l="l" r="r" t="t"/>
              <a:pathLst>
                <a:path extrusionOk="0" h="1772" w="2283">
                  <a:moveTo>
                    <a:pt x="1140" y="0"/>
                  </a:moveTo>
                  <a:cubicBezTo>
                    <a:pt x="1" y="0"/>
                    <a:pt x="0" y="1771"/>
                    <a:pt x="1141" y="1771"/>
                  </a:cubicBezTo>
                  <a:cubicBezTo>
                    <a:pt x="2280" y="1771"/>
                    <a:pt x="2283" y="0"/>
                    <a:pt x="1141" y="0"/>
                  </a:cubicBezTo>
                  <a:cubicBezTo>
                    <a:pt x="1141" y="0"/>
                    <a:pt x="1140" y="0"/>
                    <a:pt x="11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39"/>
            <p:cNvSpPr/>
            <p:nvPr/>
          </p:nvSpPr>
          <p:spPr>
            <a:xfrm>
              <a:off x="5699000" y="861250"/>
              <a:ext cx="24100" cy="31000"/>
            </a:xfrm>
            <a:custGeom>
              <a:rect b="b" l="l" r="r" t="t"/>
              <a:pathLst>
                <a:path extrusionOk="0" h="1240" w="964">
                  <a:moveTo>
                    <a:pt x="481" y="199"/>
                  </a:moveTo>
                  <a:cubicBezTo>
                    <a:pt x="635" y="199"/>
                    <a:pt x="765" y="392"/>
                    <a:pt x="765" y="620"/>
                  </a:cubicBezTo>
                  <a:cubicBezTo>
                    <a:pt x="765" y="849"/>
                    <a:pt x="635" y="1042"/>
                    <a:pt x="481" y="1042"/>
                  </a:cubicBezTo>
                  <a:cubicBezTo>
                    <a:pt x="327" y="1042"/>
                    <a:pt x="198" y="849"/>
                    <a:pt x="198" y="620"/>
                  </a:cubicBezTo>
                  <a:cubicBezTo>
                    <a:pt x="198" y="392"/>
                    <a:pt x="327" y="199"/>
                    <a:pt x="481" y="199"/>
                  </a:cubicBezTo>
                  <a:close/>
                  <a:moveTo>
                    <a:pt x="481" y="1"/>
                  </a:moveTo>
                  <a:cubicBezTo>
                    <a:pt x="217" y="1"/>
                    <a:pt x="0" y="278"/>
                    <a:pt x="0" y="620"/>
                  </a:cubicBezTo>
                  <a:cubicBezTo>
                    <a:pt x="0" y="961"/>
                    <a:pt x="217" y="1240"/>
                    <a:pt x="481" y="1240"/>
                  </a:cubicBezTo>
                  <a:cubicBezTo>
                    <a:pt x="747" y="1240"/>
                    <a:pt x="963" y="961"/>
                    <a:pt x="963" y="620"/>
                  </a:cubicBezTo>
                  <a:cubicBezTo>
                    <a:pt x="963" y="278"/>
                    <a:pt x="747" y="1"/>
                    <a:pt x="4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39"/>
            <p:cNvSpPr/>
            <p:nvPr/>
          </p:nvSpPr>
          <p:spPr>
            <a:xfrm>
              <a:off x="5715175" y="873400"/>
              <a:ext cx="31000" cy="27100"/>
            </a:xfrm>
            <a:custGeom>
              <a:rect b="b" l="l" r="r" t="t"/>
              <a:pathLst>
                <a:path extrusionOk="0" h="1084" w="1240">
                  <a:moveTo>
                    <a:pt x="731" y="198"/>
                  </a:moveTo>
                  <a:cubicBezTo>
                    <a:pt x="811" y="198"/>
                    <a:pt x="879" y="225"/>
                    <a:pt x="919" y="276"/>
                  </a:cubicBezTo>
                  <a:cubicBezTo>
                    <a:pt x="1016" y="396"/>
                    <a:pt x="948" y="618"/>
                    <a:pt x="771" y="762"/>
                  </a:cubicBezTo>
                  <a:cubicBezTo>
                    <a:pt x="678" y="836"/>
                    <a:pt x="573" y="880"/>
                    <a:pt x="471" y="884"/>
                  </a:cubicBezTo>
                  <a:cubicBezTo>
                    <a:pt x="464" y="885"/>
                    <a:pt x="457" y="885"/>
                    <a:pt x="450" y="885"/>
                  </a:cubicBezTo>
                  <a:cubicBezTo>
                    <a:pt x="369" y="885"/>
                    <a:pt x="305" y="858"/>
                    <a:pt x="264" y="807"/>
                  </a:cubicBezTo>
                  <a:cubicBezTo>
                    <a:pt x="220" y="753"/>
                    <a:pt x="208" y="674"/>
                    <a:pt x="231" y="588"/>
                  </a:cubicBezTo>
                  <a:cubicBezTo>
                    <a:pt x="258" y="491"/>
                    <a:pt x="321" y="396"/>
                    <a:pt x="414" y="321"/>
                  </a:cubicBezTo>
                  <a:cubicBezTo>
                    <a:pt x="505" y="247"/>
                    <a:pt x="611" y="203"/>
                    <a:pt x="712" y="199"/>
                  </a:cubicBezTo>
                  <a:cubicBezTo>
                    <a:pt x="719" y="199"/>
                    <a:pt x="724" y="198"/>
                    <a:pt x="731" y="198"/>
                  </a:cubicBezTo>
                  <a:close/>
                  <a:moveTo>
                    <a:pt x="733" y="0"/>
                  </a:moveTo>
                  <a:cubicBezTo>
                    <a:pt x="723" y="0"/>
                    <a:pt x="713" y="0"/>
                    <a:pt x="703" y="1"/>
                  </a:cubicBezTo>
                  <a:cubicBezTo>
                    <a:pt x="560" y="7"/>
                    <a:pt x="413" y="66"/>
                    <a:pt x="289" y="168"/>
                  </a:cubicBezTo>
                  <a:cubicBezTo>
                    <a:pt x="165" y="268"/>
                    <a:pt x="76" y="399"/>
                    <a:pt x="40" y="538"/>
                  </a:cubicBezTo>
                  <a:cubicBezTo>
                    <a:pt x="1" y="687"/>
                    <a:pt x="26" y="827"/>
                    <a:pt x="110" y="931"/>
                  </a:cubicBezTo>
                  <a:cubicBezTo>
                    <a:pt x="190" y="1030"/>
                    <a:pt x="311" y="1084"/>
                    <a:pt x="453" y="1084"/>
                  </a:cubicBezTo>
                  <a:cubicBezTo>
                    <a:pt x="462" y="1084"/>
                    <a:pt x="471" y="1082"/>
                    <a:pt x="480" y="1082"/>
                  </a:cubicBezTo>
                  <a:cubicBezTo>
                    <a:pt x="624" y="1076"/>
                    <a:pt x="771" y="1017"/>
                    <a:pt x="895" y="915"/>
                  </a:cubicBezTo>
                  <a:cubicBezTo>
                    <a:pt x="1161" y="700"/>
                    <a:pt x="1240" y="358"/>
                    <a:pt x="1073" y="152"/>
                  </a:cubicBezTo>
                  <a:cubicBezTo>
                    <a:pt x="994" y="53"/>
                    <a:pt x="875" y="0"/>
                    <a:pt x="7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39"/>
            <p:cNvSpPr/>
            <p:nvPr/>
          </p:nvSpPr>
          <p:spPr>
            <a:xfrm>
              <a:off x="5717425" y="895850"/>
              <a:ext cx="32400" cy="24450"/>
            </a:xfrm>
            <a:custGeom>
              <a:rect b="b" l="l" r="r" t="t"/>
              <a:pathLst>
                <a:path extrusionOk="0" h="978" w="1296">
                  <a:moveTo>
                    <a:pt x="595" y="198"/>
                  </a:moveTo>
                  <a:cubicBezTo>
                    <a:pt x="636" y="198"/>
                    <a:pt x="679" y="203"/>
                    <a:pt x="721" y="212"/>
                  </a:cubicBezTo>
                  <a:cubicBezTo>
                    <a:pt x="836" y="235"/>
                    <a:pt x="936" y="291"/>
                    <a:pt x="1004" y="367"/>
                  </a:cubicBezTo>
                  <a:cubicBezTo>
                    <a:pt x="1064" y="433"/>
                    <a:pt x="1089" y="507"/>
                    <a:pt x="1074" y="577"/>
                  </a:cubicBezTo>
                  <a:cubicBezTo>
                    <a:pt x="1060" y="644"/>
                    <a:pt x="1007" y="703"/>
                    <a:pt x="925" y="739"/>
                  </a:cubicBezTo>
                  <a:cubicBezTo>
                    <a:pt x="865" y="766"/>
                    <a:pt x="797" y="780"/>
                    <a:pt x="726" y="780"/>
                  </a:cubicBezTo>
                  <a:cubicBezTo>
                    <a:pt x="686" y="780"/>
                    <a:pt x="644" y="776"/>
                    <a:pt x="603" y="767"/>
                  </a:cubicBezTo>
                  <a:cubicBezTo>
                    <a:pt x="379" y="719"/>
                    <a:pt x="217" y="552"/>
                    <a:pt x="250" y="401"/>
                  </a:cubicBezTo>
                  <a:cubicBezTo>
                    <a:pt x="264" y="333"/>
                    <a:pt x="316" y="274"/>
                    <a:pt x="398" y="238"/>
                  </a:cubicBezTo>
                  <a:cubicBezTo>
                    <a:pt x="457" y="211"/>
                    <a:pt x="524" y="198"/>
                    <a:pt x="595" y="198"/>
                  </a:cubicBezTo>
                  <a:close/>
                  <a:moveTo>
                    <a:pt x="595" y="0"/>
                  </a:moveTo>
                  <a:cubicBezTo>
                    <a:pt x="496" y="0"/>
                    <a:pt x="401" y="19"/>
                    <a:pt x="317" y="57"/>
                  </a:cubicBezTo>
                  <a:cubicBezTo>
                    <a:pt x="177" y="120"/>
                    <a:pt x="84" y="229"/>
                    <a:pt x="55" y="360"/>
                  </a:cubicBezTo>
                  <a:cubicBezTo>
                    <a:pt x="1" y="620"/>
                    <a:pt x="227" y="889"/>
                    <a:pt x="561" y="960"/>
                  </a:cubicBezTo>
                  <a:cubicBezTo>
                    <a:pt x="617" y="971"/>
                    <a:pt x="673" y="978"/>
                    <a:pt x="727" y="978"/>
                  </a:cubicBezTo>
                  <a:cubicBezTo>
                    <a:pt x="827" y="978"/>
                    <a:pt x="922" y="958"/>
                    <a:pt x="1007" y="921"/>
                  </a:cubicBezTo>
                  <a:cubicBezTo>
                    <a:pt x="1147" y="857"/>
                    <a:pt x="1240" y="749"/>
                    <a:pt x="1267" y="617"/>
                  </a:cubicBezTo>
                  <a:cubicBezTo>
                    <a:pt x="1296" y="485"/>
                    <a:pt x="1254" y="350"/>
                    <a:pt x="1153" y="235"/>
                  </a:cubicBezTo>
                  <a:cubicBezTo>
                    <a:pt x="1057" y="128"/>
                    <a:pt x="918" y="50"/>
                    <a:pt x="762" y="17"/>
                  </a:cubicBezTo>
                  <a:cubicBezTo>
                    <a:pt x="706" y="6"/>
                    <a:pt x="650" y="0"/>
                    <a:pt x="5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39"/>
            <p:cNvSpPr/>
            <p:nvPr/>
          </p:nvSpPr>
          <p:spPr>
            <a:xfrm>
              <a:off x="5706800" y="909600"/>
              <a:ext cx="27900" cy="29725"/>
            </a:xfrm>
            <a:custGeom>
              <a:rect b="b" l="l" r="r" t="t"/>
              <a:pathLst>
                <a:path extrusionOk="0" h="1189" w="1116">
                  <a:moveTo>
                    <a:pt x="428" y="199"/>
                  </a:moveTo>
                  <a:cubicBezTo>
                    <a:pt x="553" y="199"/>
                    <a:pt x="701" y="303"/>
                    <a:pt x="783" y="466"/>
                  </a:cubicBezTo>
                  <a:cubicBezTo>
                    <a:pt x="887" y="669"/>
                    <a:pt x="858" y="901"/>
                    <a:pt x="722" y="970"/>
                  </a:cubicBezTo>
                  <a:cubicBezTo>
                    <a:pt x="694" y="984"/>
                    <a:pt x="664" y="991"/>
                    <a:pt x="632" y="991"/>
                  </a:cubicBezTo>
                  <a:cubicBezTo>
                    <a:pt x="507" y="991"/>
                    <a:pt x="360" y="886"/>
                    <a:pt x="277" y="724"/>
                  </a:cubicBezTo>
                  <a:cubicBezTo>
                    <a:pt x="224" y="618"/>
                    <a:pt x="203" y="505"/>
                    <a:pt x="220" y="406"/>
                  </a:cubicBezTo>
                  <a:cubicBezTo>
                    <a:pt x="234" y="317"/>
                    <a:pt x="276" y="251"/>
                    <a:pt x="338" y="219"/>
                  </a:cubicBezTo>
                  <a:cubicBezTo>
                    <a:pt x="366" y="205"/>
                    <a:pt x="397" y="199"/>
                    <a:pt x="428" y="199"/>
                  </a:cubicBezTo>
                  <a:close/>
                  <a:moveTo>
                    <a:pt x="426" y="1"/>
                  </a:moveTo>
                  <a:cubicBezTo>
                    <a:pt x="364" y="1"/>
                    <a:pt x="304" y="14"/>
                    <a:pt x="249" y="42"/>
                  </a:cubicBezTo>
                  <a:cubicBezTo>
                    <a:pt x="129" y="103"/>
                    <a:pt x="49" y="221"/>
                    <a:pt x="24" y="373"/>
                  </a:cubicBezTo>
                  <a:cubicBezTo>
                    <a:pt x="1" y="515"/>
                    <a:pt x="28" y="672"/>
                    <a:pt x="101" y="814"/>
                  </a:cubicBezTo>
                  <a:cubicBezTo>
                    <a:pt x="220" y="1047"/>
                    <a:pt x="435" y="1189"/>
                    <a:pt x="634" y="1189"/>
                  </a:cubicBezTo>
                  <a:cubicBezTo>
                    <a:pt x="697" y="1189"/>
                    <a:pt x="757" y="1176"/>
                    <a:pt x="811" y="1147"/>
                  </a:cubicBezTo>
                  <a:cubicBezTo>
                    <a:pt x="1049" y="1026"/>
                    <a:pt x="1115" y="681"/>
                    <a:pt x="960" y="376"/>
                  </a:cubicBezTo>
                  <a:cubicBezTo>
                    <a:pt x="841" y="142"/>
                    <a:pt x="627" y="1"/>
                    <a:pt x="4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39"/>
            <p:cNvSpPr/>
            <p:nvPr/>
          </p:nvSpPr>
          <p:spPr>
            <a:xfrm>
              <a:off x="5685450" y="909000"/>
              <a:ext cx="27600" cy="29975"/>
            </a:xfrm>
            <a:custGeom>
              <a:rect b="b" l="l" r="r" t="t"/>
              <a:pathLst>
                <a:path extrusionOk="0" h="1199" w="1104">
                  <a:moveTo>
                    <a:pt x="618" y="198"/>
                  </a:moveTo>
                  <a:cubicBezTo>
                    <a:pt x="645" y="198"/>
                    <a:pt x="671" y="203"/>
                    <a:pt x="696" y="215"/>
                  </a:cubicBezTo>
                  <a:cubicBezTo>
                    <a:pt x="837" y="276"/>
                    <a:pt x="877" y="505"/>
                    <a:pt x="783" y="715"/>
                  </a:cubicBezTo>
                  <a:cubicBezTo>
                    <a:pt x="707" y="887"/>
                    <a:pt x="559" y="1001"/>
                    <a:pt x="432" y="1001"/>
                  </a:cubicBezTo>
                  <a:cubicBezTo>
                    <a:pt x="404" y="1001"/>
                    <a:pt x="378" y="996"/>
                    <a:pt x="353" y="985"/>
                  </a:cubicBezTo>
                  <a:cubicBezTo>
                    <a:pt x="289" y="956"/>
                    <a:pt x="244" y="892"/>
                    <a:pt x="224" y="805"/>
                  </a:cubicBezTo>
                  <a:cubicBezTo>
                    <a:pt x="203" y="706"/>
                    <a:pt x="218" y="593"/>
                    <a:pt x="266" y="484"/>
                  </a:cubicBezTo>
                  <a:cubicBezTo>
                    <a:pt x="342" y="312"/>
                    <a:pt x="489" y="198"/>
                    <a:pt x="618" y="198"/>
                  </a:cubicBezTo>
                  <a:close/>
                  <a:moveTo>
                    <a:pt x="619" y="0"/>
                  </a:moveTo>
                  <a:cubicBezTo>
                    <a:pt x="413" y="0"/>
                    <a:pt x="194" y="156"/>
                    <a:pt x="85" y="404"/>
                  </a:cubicBezTo>
                  <a:cubicBezTo>
                    <a:pt x="20" y="550"/>
                    <a:pt x="0" y="707"/>
                    <a:pt x="31" y="847"/>
                  </a:cubicBezTo>
                  <a:cubicBezTo>
                    <a:pt x="64" y="998"/>
                    <a:pt x="150" y="1111"/>
                    <a:pt x="272" y="1166"/>
                  </a:cubicBezTo>
                  <a:cubicBezTo>
                    <a:pt x="323" y="1188"/>
                    <a:pt x="377" y="1198"/>
                    <a:pt x="430" y="1198"/>
                  </a:cubicBezTo>
                  <a:cubicBezTo>
                    <a:pt x="636" y="1198"/>
                    <a:pt x="855" y="1042"/>
                    <a:pt x="964" y="795"/>
                  </a:cubicBezTo>
                  <a:cubicBezTo>
                    <a:pt x="1104" y="483"/>
                    <a:pt x="1019" y="140"/>
                    <a:pt x="777" y="34"/>
                  </a:cubicBezTo>
                  <a:cubicBezTo>
                    <a:pt x="726" y="11"/>
                    <a:pt x="673" y="0"/>
                    <a:pt x="6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39"/>
            <p:cNvSpPr/>
            <p:nvPr/>
          </p:nvSpPr>
          <p:spPr>
            <a:xfrm>
              <a:off x="5668725" y="894650"/>
              <a:ext cx="33375" cy="24650"/>
            </a:xfrm>
            <a:custGeom>
              <a:rect b="b" l="l" r="r" t="t"/>
              <a:pathLst>
                <a:path extrusionOk="0" h="986" w="1335">
                  <a:moveTo>
                    <a:pt x="746" y="199"/>
                  </a:moveTo>
                  <a:cubicBezTo>
                    <a:pt x="908" y="199"/>
                    <a:pt x="1044" y="270"/>
                    <a:pt x="1074" y="383"/>
                  </a:cubicBezTo>
                  <a:cubicBezTo>
                    <a:pt x="1115" y="532"/>
                    <a:pt x="962" y="708"/>
                    <a:pt x="741" y="768"/>
                  </a:cubicBezTo>
                  <a:cubicBezTo>
                    <a:pt x="690" y="781"/>
                    <a:pt x="639" y="788"/>
                    <a:pt x="591" y="788"/>
                  </a:cubicBezTo>
                  <a:cubicBezTo>
                    <a:pt x="429" y="788"/>
                    <a:pt x="291" y="717"/>
                    <a:pt x="260" y="602"/>
                  </a:cubicBezTo>
                  <a:cubicBezTo>
                    <a:pt x="221" y="454"/>
                    <a:pt x="373" y="278"/>
                    <a:pt x="594" y="219"/>
                  </a:cubicBezTo>
                  <a:cubicBezTo>
                    <a:pt x="645" y="205"/>
                    <a:pt x="697" y="199"/>
                    <a:pt x="746" y="199"/>
                  </a:cubicBezTo>
                  <a:close/>
                  <a:moveTo>
                    <a:pt x="744" y="1"/>
                  </a:moveTo>
                  <a:cubicBezTo>
                    <a:pt x="679" y="1"/>
                    <a:pt x="611" y="9"/>
                    <a:pt x="543" y="28"/>
                  </a:cubicBezTo>
                  <a:cubicBezTo>
                    <a:pt x="213" y="116"/>
                    <a:pt x="1" y="396"/>
                    <a:pt x="68" y="653"/>
                  </a:cubicBezTo>
                  <a:cubicBezTo>
                    <a:pt x="123" y="858"/>
                    <a:pt x="339" y="985"/>
                    <a:pt x="591" y="985"/>
                  </a:cubicBezTo>
                  <a:cubicBezTo>
                    <a:pt x="656" y="985"/>
                    <a:pt x="724" y="976"/>
                    <a:pt x="792" y="958"/>
                  </a:cubicBezTo>
                  <a:cubicBezTo>
                    <a:pt x="1123" y="869"/>
                    <a:pt x="1335" y="589"/>
                    <a:pt x="1266" y="333"/>
                  </a:cubicBezTo>
                  <a:cubicBezTo>
                    <a:pt x="1211" y="129"/>
                    <a:pt x="996" y="1"/>
                    <a:pt x="7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39"/>
            <p:cNvSpPr/>
            <p:nvPr/>
          </p:nvSpPr>
          <p:spPr>
            <a:xfrm>
              <a:off x="5673900" y="872700"/>
              <a:ext cx="32900" cy="26725"/>
            </a:xfrm>
            <a:custGeom>
              <a:rect b="b" l="l" r="r" t="t"/>
              <a:pathLst>
                <a:path extrusionOk="0" h="1069" w="1316">
                  <a:moveTo>
                    <a:pt x="521" y="198"/>
                  </a:moveTo>
                  <a:cubicBezTo>
                    <a:pt x="617" y="198"/>
                    <a:pt x="728" y="233"/>
                    <a:pt x="824" y="305"/>
                  </a:cubicBezTo>
                  <a:cubicBezTo>
                    <a:pt x="1009" y="439"/>
                    <a:pt x="1090" y="657"/>
                    <a:pt x="999" y="782"/>
                  </a:cubicBezTo>
                  <a:cubicBezTo>
                    <a:pt x="959" y="838"/>
                    <a:pt x="887" y="869"/>
                    <a:pt x="797" y="871"/>
                  </a:cubicBezTo>
                  <a:lnTo>
                    <a:pt x="794" y="871"/>
                  </a:lnTo>
                  <a:cubicBezTo>
                    <a:pt x="694" y="871"/>
                    <a:pt x="586" y="833"/>
                    <a:pt x="491" y="764"/>
                  </a:cubicBezTo>
                  <a:cubicBezTo>
                    <a:pt x="306" y="629"/>
                    <a:pt x="226" y="411"/>
                    <a:pt x="316" y="287"/>
                  </a:cubicBezTo>
                  <a:cubicBezTo>
                    <a:pt x="359" y="227"/>
                    <a:pt x="435" y="198"/>
                    <a:pt x="521" y="198"/>
                  </a:cubicBezTo>
                  <a:close/>
                  <a:moveTo>
                    <a:pt x="523" y="1"/>
                  </a:moveTo>
                  <a:cubicBezTo>
                    <a:pt x="373" y="1"/>
                    <a:pt x="239" y="57"/>
                    <a:pt x="157" y="169"/>
                  </a:cubicBezTo>
                  <a:cubicBezTo>
                    <a:pt x="1" y="384"/>
                    <a:pt x="99" y="723"/>
                    <a:pt x="375" y="924"/>
                  </a:cubicBezTo>
                  <a:cubicBezTo>
                    <a:pt x="504" y="1016"/>
                    <a:pt x="652" y="1069"/>
                    <a:pt x="794" y="1069"/>
                  </a:cubicBezTo>
                  <a:lnTo>
                    <a:pt x="797" y="1069"/>
                  </a:lnTo>
                  <a:cubicBezTo>
                    <a:pt x="952" y="1067"/>
                    <a:pt x="1081" y="1007"/>
                    <a:pt x="1159" y="898"/>
                  </a:cubicBezTo>
                  <a:cubicBezTo>
                    <a:pt x="1316" y="683"/>
                    <a:pt x="1218" y="345"/>
                    <a:pt x="942" y="145"/>
                  </a:cubicBezTo>
                  <a:cubicBezTo>
                    <a:pt x="809" y="49"/>
                    <a:pt x="660" y="1"/>
                    <a:pt x="5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39"/>
            <p:cNvSpPr/>
            <p:nvPr/>
          </p:nvSpPr>
          <p:spPr>
            <a:xfrm>
              <a:off x="5774350" y="878950"/>
              <a:ext cx="57100" cy="44300"/>
            </a:xfrm>
            <a:custGeom>
              <a:rect b="b" l="l" r="r" t="t"/>
              <a:pathLst>
                <a:path extrusionOk="0" h="1772" w="2284">
                  <a:moveTo>
                    <a:pt x="1140" y="0"/>
                  </a:moveTo>
                  <a:cubicBezTo>
                    <a:pt x="3" y="0"/>
                    <a:pt x="1" y="1771"/>
                    <a:pt x="1142" y="1771"/>
                  </a:cubicBezTo>
                  <a:cubicBezTo>
                    <a:pt x="2282" y="1771"/>
                    <a:pt x="2283" y="0"/>
                    <a:pt x="1142" y="0"/>
                  </a:cubicBezTo>
                  <a:cubicBezTo>
                    <a:pt x="1141" y="0"/>
                    <a:pt x="1141" y="0"/>
                    <a:pt x="11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39"/>
            <p:cNvSpPr/>
            <p:nvPr/>
          </p:nvSpPr>
          <p:spPr>
            <a:xfrm>
              <a:off x="5791900" y="861250"/>
              <a:ext cx="24125" cy="31000"/>
            </a:xfrm>
            <a:custGeom>
              <a:rect b="b" l="l" r="r" t="t"/>
              <a:pathLst>
                <a:path extrusionOk="0" h="1240" w="965">
                  <a:moveTo>
                    <a:pt x="483" y="199"/>
                  </a:moveTo>
                  <a:cubicBezTo>
                    <a:pt x="636" y="199"/>
                    <a:pt x="767" y="392"/>
                    <a:pt x="767" y="620"/>
                  </a:cubicBezTo>
                  <a:cubicBezTo>
                    <a:pt x="767" y="849"/>
                    <a:pt x="636" y="1042"/>
                    <a:pt x="483" y="1042"/>
                  </a:cubicBezTo>
                  <a:cubicBezTo>
                    <a:pt x="329" y="1042"/>
                    <a:pt x="199" y="849"/>
                    <a:pt x="199" y="620"/>
                  </a:cubicBezTo>
                  <a:cubicBezTo>
                    <a:pt x="199" y="392"/>
                    <a:pt x="329" y="199"/>
                    <a:pt x="483" y="199"/>
                  </a:cubicBezTo>
                  <a:close/>
                  <a:moveTo>
                    <a:pt x="483" y="1"/>
                  </a:moveTo>
                  <a:cubicBezTo>
                    <a:pt x="217" y="1"/>
                    <a:pt x="0" y="278"/>
                    <a:pt x="0" y="620"/>
                  </a:cubicBezTo>
                  <a:cubicBezTo>
                    <a:pt x="0" y="961"/>
                    <a:pt x="217" y="1240"/>
                    <a:pt x="483" y="1240"/>
                  </a:cubicBezTo>
                  <a:cubicBezTo>
                    <a:pt x="748" y="1240"/>
                    <a:pt x="965" y="961"/>
                    <a:pt x="965" y="620"/>
                  </a:cubicBezTo>
                  <a:cubicBezTo>
                    <a:pt x="965" y="278"/>
                    <a:pt x="748" y="1"/>
                    <a:pt x="4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39"/>
            <p:cNvSpPr/>
            <p:nvPr/>
          </p:nvSpPr>
          <p:spPr>
            <a:xfrm>
              <a:off x="5808100" y="873400"/>
              <a:ext cx="31025" cy="27100"/>
            </a:xfrm>
            <a:custGeom>
              <a:rect b="b" l="l" r="r" t="t"/>
              <a:pathLst>
                <a:path extrusionOk="0" h="1084" w="1241">
                  <a:moveTo>
                    <a:pt x="730" y="198"/>
                  </a:moveTo>
                  <a:cubicBezTo>
                    <a:pt x="812" y="198"/>
                    <a:pt x="878" y="225"/>
                    <a:pt x="920" y="276"/>
                  </a:cubicBezTo>
                  <a:cubicBezTo>
                    <a:pt x="1016" y="396"/>
                    <a:pt x="947" y="618"/>
                    <a:pt x="770" y="762"/>
                  </a:cubicBezTo>
                  <a:cubicBezTo>
                    <a:pt x="679" y="836"/>
                    <a:pt x="572" y="880"/>
                    <a:pt x="472" y="884"/>
                  </a:cubicBezTo>
                  <a:cubicBezTo>
                    <a:pt x="465" y="885"/>
                    <a:pt x="457" y="885"/>
                    <a:pt x="450" y="885"/>
                  </a:cubicBezTo>
                  <a:cubicBezTo>
                    <a:pt x="370" y="885"/>
                    <a:pt x="304" y="858"/>
                    <a:pt x="265" y="807"/>
                  </a:cubicBezTo>
                  <a:cubicBezTo>
                    <a:pt x="220" y="753"/>
                    <a:pt x="209" y="674"/>
                    <a:pt x="231" y="588"/>
                  </a:cubicBezTo>
                  <a:cubicBezTo>
                    <a:pt x="257" y="491"/>
                    <a:pt x="322" y="396"/>
                    <a:pt x="413" y="321"/>
                  </a:cubicBezTo>
                  <a:cubicBezTo>
                    <a:pt x="506" y="247"/>
                    <a:pt x="611" y="203"/>
                    <a:pt x="713" y="199"/>
                  </a:cubicBezTo>
                  <a:cubicBezTo>
                    <a:pt x="718" y="199"/>
                    <a:pt x="725" y="198"/>
                    <a:pt x="730" y="198"/>
                  </a:cubicBezTo>
                  <a:close/>
                  <a:moveTo>
                    <a:pt x="733" y="0"/>
                  </a:moveTo>
                  <a:cubicBezTo>
                    <a:pt x="723" y="0"/>
                    <a:pt x="714" y="0"/>
                    <a:pt x="704" y="1"/>
                  </a:cubicBezTo>
                  <a:cubicBezTo>
                    <a:pt x="560" y="7"/>
                    <a:pt x="413" y="66"/>
                    <a:pt x="289" y="168"/>
                  </a:cubicBezTo>
                  <a:cubicBezTo>
                    <a:pt x="164" y="268"/>
                    <a:pt x="76" y="399"/>
                    <a:pt x="40" y="538"/>
                  </a:cubicBezTo>
                  <a:cubicBezTo>
                    <a:pt x="0" y="687"/>
                    <a:pt x="26" y="827"/>
                    <a:pt x="111" y="931"/>
                  </a:cubicBezTo>
                  <a:cubicBezTo>
                    <a:pt x="190" y="1030"/>
                    <a:pt x="311" y="1084"/>
                    <a:pt x="454" y="1084"/>
                  </a:cubicBezTo>
                  <a:cubicBezTo>
                    <a:pt x="463" y="1084"/>
                    <a:pt x="472" y="1082"/>
                    <a:pt x="481" y="1082"/>
                  </a:cubicBezTo>
                  <a:cubicBezTo>
                    <a:pt x="624" y="1076"/>
                    <a:pt x="770" y="1017"/>
                    <a:pt x="895" y="915"/>
                  </a:cubicBezTo>
                  <a:cubicBezTo>
                    <a:pt x="1161" y="700"/>
                    <a:pt x="1241" y="358"/>
                    <a:pt x="1074" y="152"/>
                  </a:cubicBezTo>
                  <a:cubicBezTo>
                    <a:pt x="994" y="53"/>
                    <a:pt x="874" y="0"/>
                    <a:pt x="7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39"/>
            <p:cNvSpPr/>
            <p:nvPr/>
          </p:nvSpPr>
          <p:spPr>
            <a:xfrm>
              <a:off x="5810325" y="895850"/>
              <a:ext cx="33100" cy="24450"/>
            </a:xfrm>
            <a:custGeom>
              <a:rect b="b" l="l" r="r" t="t"/>
              <a:pathLst>
                <a:path extrusionOk="0" h="978" w="1324">
                  <a:moveTo>
                    <a:pt x="596" y="198"/>
                  </a:moveTo>
                  <a:cubicBezTo>
                    <a:pt x="637" y="198"/>
                    <a:pt x="679" y="203"/>
                    <a:pt x="722" y="212"/>
                  </a:cubicBezTo>
                  <a:cubicBezTo>
                    <a:pt x="946" y="259"/>
                    <a:pt x="1107" y="425"/>
                    <a:pt x="1076" y="577"/>
                  </a:cubicBezTo>
                  <a:cubicBezTo>
                    <a:pt x="1049" y="699"/>
                    <a:pt x="900" y="779"/>
                    <a:pt x="725" y="779"/>
                  </a:cubicBezTo>
                  <a:cubicBezTo>
                    <a:pt x="686" y="779"/>
                    <a:pt x="645" y="775"/>
                    <a:pt x="604" y="767"/>
                  </a:cubicBezTo>
                  <a:cubicBezTo>
                    <a:pt x="380" y="719"/>
                    <a:pt x="219" y="552"/>
                    <a:pt x="250" y="401"/>
                  </a:cubicBezTo>
                  <a:cubicBezTo>
                    <a:pt x="265" y="333"/>
                    <a:pt x="318" y="274"/>
                    <a:pt x="400" y="238"/>
                  </a:cubicBezTo>
                  <a:cubicBezTo>
                    <a:pt x="458" y="211"/>
                    <a:pt x="525" y="198"/>
                    <a:pt x="596" y="198"/>
                  </a:cubicBezTo>
                  <a:close/>
                  <a:moveTo>
                    <a:pt x="597" y="0"/>
                  </a:moveTo>
                  <a:cubicBezTo>
                    <a:pt x="498" y="0"/>
                    <a:pt x="402" y="19"/>
                    <a:pt x="318" y="58"/>
                  </a:cubicBezTo>
                  <a:cubicBezTo>
                    <a:pt x="177" y="120"/>
                    <a:pt x="84" y="229"/>
                    <a:pt x="57" y="360"/>
                  </a:cubicBezTo>
                  <a:cubicBezTo>
                    <a:pt x="1" y="620"/>
                    <a:pt x="228" y="889"/>
                    <a:pt x="563" y="960"/>
                  </a:cubicBezTo>
                  <a:cubicBezTo>
                    <a:pt x="617" y="971"/>
                    <a:pt x="672" y="978"/>
                    <a:pt x="725" y="978"/>
                  </a:cubicBezTo>
                  <a:cubicBezTo>
                    <a:pt x="994" y="978"/>
                    <a:pt x="1223" y="835"/>
                    <a:pt x="1269" y="617"/>
                  </a:cubicBezTo>
                  <a:cubicBezTo>
                    <a:pt x="1324" y="358"/>
                    <a:pt x="1097" y="89"/>
                    <a:pt x="762" y="17"/>
                  </a:cubicBezTo>
                  <a:cubicBezTo>
                    <a:pt x="707" y="6"/>
                    <a:pt x="651" y="0"/>
                    <a:pt x="5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39"/>
            <p:cNvSpPr/>
            <p:nvPr/>
          </p:nvSpPr>
          <p:spPr>
            <a:xfrm>
              <a:off x="5799750" y="909600"/>
              <a:ext cx="27850" cy="29725"/>
            </a:xfrm>
            <a:custGeom>
              <a:rect b="b" l="l" r="r" t="t"/>
              <a:pathLst>
                <a:path extrusionOk="0" h="1189" w="1114">
                  <a:moveTo>
                    <a:pt x="428" y="199"/>
                  </a:moveTo>
                  <a:cubicBezTo>
                    <a:pt x="553" y="199"/>
                    <a:pt x="699" y="303"/>
                    <a:pt x="782" y="466"/>
                  </a:cubicBezTo>
                  <a:cubicBezTo>
                    <a:pt x="887" y="669"/>
                    <a:pt x="858" y="901"/>
                    <a:pt x="721" y="970"/>
                  </a:cubicBezTo>
                  <a:cubicBezTo>
                    <a:pt x="694" y="984"/>
                    <a:pt x="664" y="991"/>
                    <a:pt x="632" y="991"/>
                  </a:cubicBezTo>
                  <a:cubicBezTo>
                    <a:pt x="507" y="991"/>
                    <a:pt x="360" y="886"/>
                    <a:pt x="277" y="724"/>
                  </a:cubicBezTo>
                  <a:cubicBezTo>
                    <a:pt x="223" y="618"/>
                    <a:pt x="202" y="505"/>
                    <a:pt x="219" y="406"/>
                  </a:cubicBezTo>
                  <a:cubicBezTo>
                    <a:pt x="234" y="317"/>
                    <a:pt x="275" y="251"/>
                    <a:pt x="338" y="219"/>
                  </a:cubicBezTo>
                  <a:cubicBezTo>
                    <a:pt x="365" y="205"/>
                    <a:pt x="395" y="199"/>
                    <a:pt x="428" y="199"/>
                  </a:cubicBezTo>
                  <a:close/>
                  <a:moveTo>
                    <a:pt x="425" y="1"/>
                  </a:moveTo>
                  <a:cubicBezTo>
                    <a:pt x="364" y="1"/>
                    <a:pt x="304" y="14"/>
                    <a:pt x="248" y="42"/>
                  </a:cubicBezTo>
                  <a:cubicBezTo>
                    <a:pt x="128" y="103"/>
                    <a:pt x="49" y="221"/>
                    <a:pt x="24" y="373"/>
                  </a:cubicBezTo>
                  <a:cubicBezTo>
                    <a:pt x="0" y="515"/>
                    <a:pt x="28" y="672"/>
                    <a:pt x="101" y="814"/>
                  </a:cubicBezTo>
                  <a:cubicBezTo>
                    <a:pt x="219" y="1047"/>
                    <a:pt x="434" y="1189"/>
                    <a:pt x="634" y="1189"/>
                  </a:cubicBezTo>
                  <a:cubicBezTo>
                    <a:pt x="695" y="1189"/>
                    <a:pt x="755" y="1176"/>
                    <a:pt x="811" y="1147"/>
                  </a:cubicBezTo>
                  <a:cubicBezTo>
                    <a:pt x="1048" y="1026"/>
                    <a:pt x="1113" y="681"/>
                    <a:pt x="958" y="376"/>
                  </a:cubicBezTo>
                  <a:cubicBezTo>
                    <a:pt x="840" y="142"/>
                    <a:pt x="626" y="1"/>
                    <a:pt x="4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39"/>
            <p:cNvSpPr/>
            <p:nvPr/>
          </p:nvSpPr>
          <p:spPr>
            <a:xfrm>
              <a:off x="5778375" y="909000"/>
              <a:ext cx="27600" cy="29975"/>
            </a:xfrm>
            <a:custGeom>
              <a:rect b="b" l="l" r="r" t="t"/>
              <a:pathLst>
                <a:path extrusionOk="0" h="1199" w="1104">
                  <a:moveTo>
                    <a:pt x="617" y="198"/>
                  </a:moveTo>
                  <a:cubicBezTo>
                    <a:pt x="644" y="198"/>
                    <a:pt x="672" y="203"/>
                    <a:pt x="697" y="215"/>
                  </a:cubicBezTo>
                  <a:cubicBezTo>
                    <a:pt x="836" y="276"/>
                    <a:pt x="876" y="505"/>
                    <a:pt x="784" y="715"/>
                  </a:cubicBezTo>
                  <a:cubicBezTo>
                    <a:pt x="708" y="887"/>
                    <a:pt x="560" y="1001"/>
                    <a:pt x="431" y="1001"/>
                  </a:cubicBezTo>
                  <a:cubicBezTo>
                    <a:pt x="404" y="1001"/>
                    <a:pt x="377" y="996"/>
                    <a:pt x="353" y="985"/>
                  </a:cubicBezTo>
                  <a:cubicBezTo>
                    <a:pt x="290" y="956"/>
                    <a:pt x="243" y="892"/>
                    <a:pt x="225" y="805"/>
                  </a:cubicBezTo>
                  <a:cubicBezTo>
                    <a:pt x="203" y="706"/>
                    <a:pt x="217" y="593"/>
                    <a:pt x="265" y="484"/>
                  </a:cubicBezTo>
                  <a:cubicBezTo>
                    <a:pt x="342" y="312"/>
                    <a:pt x="489" y="198"/>
                    <a:pt x="617" y="198"/>
                  </a:cubicBezTo>
                  <a:close/>
                  <a:moveTo>
                    <a:pt x="618" y="0"/>
                  </a:moveTo>
                  <a:cubicBezTo>
                    <a:pt x="412" y="0"/>
                    <a:pt x="195" y="156"/>
                    <a:pt x="84" y="404"/>
                  </a:cubicBezTo>
                  <a:cubicBezTo>
                    <a:pt x="19" y="550"/>
                    <a:pt x="1" y="707"/>
                    <a:pt x="31" y="847"/>
                  </a:cubicBezTo>
                  <a:cubicBezTo>
                    <a:pt x="65" y="998"/>
                    <a:pt x="149" y="1111"/>
                    <a:pt x="273" y="1166"/>
                  </a:cubicBezTo>
                  <a:cubicBezTo>
                    <a:pt x="323" y="1188"/>
                    <a:pt x="376" y="1198"/>
                    <a:pt x="429" y="1198"/>
                  </a:cubicBezTo>
                  <a:cubicBezTo>
                    <a:pt x="637" y="1198"/>
                    <a:pt x="854" y="1042"/>
                    <a:pt x="965" y="795"/>
                  </a:cubicBezTo>
                  <a:cubicBezTo>
                    <a:pt x="1103" y="483"/>
                    <a:pt x="1020" y="140"/>
                    <a:pt x="776" y="34"/>
                  </a:cubicBezTo>
                  <a:cubicBezTo>
                    <a:pt x="726" y="11"/>
                    <a:pt x="672" y="0"/>
                    <a:pt x="6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39"/>
            <p:cNvSpPr/>
            <p:nvPr/>
          </p:nvSpPr>
          <p:spPr>
            <a:xfrm>
              <a:off x="5762475" y="894650"/>
              <a:ext cx="32550" cy="24650"/>
            </a:xfrm>
            <a:custGeom>
              <a:rect b="b" l="l" r="r" t="t"/>
              <a:pathLst>
                <a:path extrusionOk="0" h="986" w="1302">
                  <a:moveTo>
                    <a:pt x="714" y="199"/>
                  </a:moveTo>
                  <a:cubicBezTo>
                    <a:pt x="875" y="199"/>
                    <a:pt x="1011" y="270"/>
                    <a:pt x="1042" y="383"/>
                  </a:cubicBezTo>
                  <a:cubicBezTo>
                    <a:pt x="1081" y="532"/>
                    <a:pt x="929" y="708"/>
                    <a:pt x="708" y="767"/>
                  </a:cubicBezTo>
                  <a:cubicBezTo>
                    <a:pt x="657" y="781"/>
                    <a:pt x="605" y="788"/>
                    <a:pt x="555" y="788"/>
                  </a:cubicBezTo>
                  <a:cubicBezTo>
                    <a:pt x="494" y="788"/>
                    <a:pt x="437" y="777"/>
                    <a:pt x="385" y="757"/>
                  </a:cubicBezTo>
                  <a:cubicBezTo>
                    <a:pt x="302" y="725"/>
                    <a:pt x="246" y="670"/>
                    <a:pt x="228" y="602"/>
                  </a:cubicBezTo>
                  <a:cubicBezTo>
                    <a:pt x="209" y="535"/>
                    <a:pt x="230" y="459"/>
                    <a:pt x="286" y="389"/>
                  </a:cubicBezTo>
                  <a:cubicBezTo>
                    <a:pt x="349" y="310"/>
                    <a:pt x="446" y="249"/>
                    <a:pt x="561" y="219"/>
                  </a:cubicBezTo>
                  <a:cubicBezTo>
                    <a:pt x="613" y="205"/>
                    <a:pt x="665" y="199"/>
                    <a:pt x="714" y="199"/>
                  </a:cubicBezTo>
                  <a:close/>
                  <a:moveTo>
                    <a:pt x="711" y="1"/>
                  </a:moveTo>
                  <a:cubicBezTo>
                    <a:pt x="646" y="1"/>
                    <a:pt x="578" y="9"/>
                    <a:pt x="510" y="28"/>
                  </a:cubicBezTo>
                  <a:lnTo>
                    <a:pt x="509" y="28"/>
                  </a:lnTo>
                  <a:cubicBezTo>
                    <a:pt x="355" y="69"/>
                    <a:pt x="221" y="154"/>
                    <a:pt x="131" y="265"/>
                  </a:cubicBezTo>
                  <a:cubicBezTo>
                    <a:pt x="35" y="386"/>
                    <a:pt x="1" y="524"/>
                    <a:pt x="36" y="653"/>
                  </a:cubicBezTo>
                  <a:cubicBezTo>
                    <a:pt x="71" y="783"/>
                    <a:pt x="169" y="886"/>
                    <a:pt x="314" y="942"/>
                  </a:cubicBezTo>
                  <a:cubicBezTo>
                    <a:pt x="388" y="971"/>
                    <a:pt x="470" y="985"/>
                    <a:pt x="555" y="985"/>
                  </a:cubicBezTo>
                  <a:cubicBezTo>
                    <a:pt x="622" y="985"/>
                    <a:pt x="691" y="976"/>
                    <a:pt x="759" y="958"/>
                  </a:cubicBezTo>
                  <a:cubicBezTo>
                    <a:pt x="1089" y="869"/>
                    <a:pt x="1301" y="589"/>
                    <a:pt x="1233" y="333"/>
                  </a:cubicBezTo>
                  <a:cubicBezTo>
                    <a:pt x="1179" y="129"/>
                    <a:pt x="962" y="1"/>
                    <a:pt x="7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39"/>
            <p:cNvSpPr/>
            <p:nvPr/>
          </p:nvSpPr>
          <p:spPr>
            <a:xfrm>
              <a:off x="5766825" y="872700"/>
              <a:ext cx="32925" cy="26700"/>
            </a:xfrm>
            <a:custGeom>
              <a:rect b="b" l="l" r="r" t="t"/>
              <a:pathLst>
                <a:path extrusionOk="0" h="1068" w="1317">
                  <a:moveTo>
                    <a:pt x="521" y="198"/>
                  </a:moveTo>
                  <a:cubicBezTo>
                    <a:pt x="618" y="198"/>
                    <a:pt x="727" y="233"/>
                    <a:pt x="825" y="305"/>
                  </a:cubicBezTo>
                  <a:cubicBezTo>
                    <a:pt x="1010" y="439"/>
                    <a:pt x="1089" y="657"/>
                    <a:pt x="1000" y="782"/>
                  </a:cubicBezTo>
                  <a:cubicBezTo>
                    <a:pt x="956" y="841"/>
                    <a:pt x="881" y="870"/>
                    <a:pt x="795" y="870"/>
                  </a:cubicBezTo>
                  <a:cubicBezTo>
                    <a:pt x="699" y="870"/>
                    <a:pt x="589" y="834"/>
                    <a:pt x="491" y="764"/>
                  </a:cubicBezTo>
                  <a:cubicBezTo>
                    <a:pt x="306" y="629"/>
                    <a:pt x="227" y="411"/>
                    <a:pt x="317" y="287"/>
                  </a:cubicBezTo>
                  <a:cubicBezTo>
                    <a:pt x="360" y="227"/>
                    <a:pt x="434" y="198"/>
                    <a:pt x="521" y="198"/>
                  </a:cubicBezTo>
                  <a:close/>
                  <a:moveTo>
                    <a:pt x="522" y="1"/>
                  </a:moveTo>
                  <a:cubicBezTo>
                    <a:pt x="373" y="1"/>
                    <a:pt x="238" y="57"/>
                    <a:pt x="156" y="169"/>
                  </a:cubicBezTo>
                  <a:cubicBezTo>
                    <a:pt x="0" y="384"/>
                    <a:pt x="99" y="723"/>
                    <a:pt x="375" y="924"/>
                  </a:cubicBezTo>
                  <a:cubicBezTo>
                    <a:pt x="507" y="1020"/>
                    <a:pt x="657" y="1067"/>
                    <a:pt x="794" y="1067"/>
                  </a:cubicBezTo>
                  <a:cubicBezTo>
                    <a:pt x="944" y="1067"/>
                    <a:pt x="1078" y="1010"/>
                    <a:pt x="1160" y="898"/>
                  </a:cubicBezTo>
                  <a:cubicBezTo>
                    <a:pt x="1316" y="683"/>
                    <a:pt x="1217" y="345"/>
                    <a:pt x="941" y="145"/>
                  </a:cubicBezTo>
                  <a:cubicBezTo>
                    <a:pt x="809" y="49"/>
                    <a:pt x="659" y="1"/>
                    <a:pt x="5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39"/>
            <p:cNvSpPr/>
            <p:nvPr/>
          </p:nvSpPr>
          <p:spPr>
            <a:xfrm>
              <a:off x="5867300" y="878950"/>
              <a:ext cx="57075" cy="44300"/>
            </a:xfrm>
            <a:custGeom>
              <a:rect b="b" l="l" r="r" t="t"/>
              <a:pathLst>
                <a:path extrusionOk="0" h="1772" w="2283">
                  <a:moveTo>
                    <a:pt x="1140" y="0"/>
                  </a:moveTo>
                  <a:cubicBezTo>
                    <a:pt x="1" y="0"/>
                    <a:pt x="0" y="1771"/>
                    <a:pt x="1141" y="1771"/>
                  </a:cubicBezTo>
                  <a:cubicBezTo>
                    <a:pt x="2280" y="1771"/>
                    <a:pt x="2283" y="0"/>
                    <a:pt x="1141" y="0"/>
                  </a:cubicBezTo>
                  <a:cubicBezTo>
                    <a:pt x="1141" y="0"/>
                    <a:pt x="1140" y="0"/>
                    <a:pt x="11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39"/>
            <p:cNvSpPr/>
            <p:nvPr/>
          </p:nvSpPr>
          <p:spPr>
            <a:xfrm>
              <a:off x="5884825" y="861250"/>
              <a:ext cx="24100" cy="31000"/>
            </a:xfrm>
            <a:custGeom>
              <a:rect b="b" l="l" r="r" t="t"/>
              <a:pathLst>
                <a:path extrusionOk="0" h="1240" w="964">
                  <a:moveTo>
                    <a:pt x="483" y="199"/>
                  </a:moveTo>
                  <a:cubicBezTo>
                    <a:pt x="637" y="199"/>
                    <a:pt x="766" y="392"/>
                    <a:pt x="766" y="620"/>
                  </a:cubicBezTo>
                  <a:cubicBezTo>
                    <a:pt x="766" y="849"/>
                    <a:pt x="637" y="1042"/>
                    <a:pt x="483" y="1042"/>
                  </a:cubicBezTo>
                  <a:cubicBezTo>
                    <a:pt x="329" y="1042"/>
                    <a:pt x="199" y="849"/>
                    <a:pt x="199" y="620"/>
                  </a:cubicBezTo>
                  <a:cubicBezTo>
                    <a:pt x="199" y="392"/>
                    <a:pt x="328" y="199"/>
                    <a:pt x="483" y="199"/>
                  </a:cubicBezTo>
                  <a:close/>
                  <a:moveTo>
                    <a:pt x="483" y="1"/>
                  </a:moveTo>
                  <a:cubicBezTo>
                    <a:pt x="217" y="1"/>
                    <a:pt x="1" y="278"/>
                    <a:pt x="1" y="620"/>
                  </a:cubicBezTo>
                  <a:cubicBezTo>
                    <a:pt x="1" y="961"/>
                    <a:pt x="217" y="1240"/>
                    <a:pt x="483" y="1240"/>
                  </a:cubicBezTo>
                  <a:cubicBezTo>
                    <a:pt x="749" y="1240"/>
                    <a:pt x="964" y="961"/>
                    <a:pt x="964" y="620"/>
                  </a:cubicBezTo>
                  <a:cubicBezTo>
                    <a:pt x="964" y="278"/>
                    <a:pt x="748" y="1"/>
                    <a:pt x="4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39"/>
            <p:cNvSpPr/>
            <p:nvPr/>
          </p:nvSpPr>
          <p:spPr>
            <a:xfrm>
              <a:off x="5901025" y="873400"/>
              <a:ext cx="29600" cy="27100"/>
            </a:xfrm>
            <a:custGeom>
              <a:rect b="b" l="l" r="r" t="t"/>
              <a:pathLst>
                <a:path extrusionOk="0" h="1084" w="1184">
                  <a:moveTo>
                    <a:pt x="730" y="198"/>
                  </a:moveTo>
                  <a:cubicBezTo>
                    <a:pt x="812" y="198"/>
                    <a:pt x="879" y="225"/>
                    <a:pt x="919" y="276"/>
                  </a:cubicBezTo>
                  <a:cubicBezTo>
                    <a:pt x="964" y="330"/>
                    <a:pt x="975" y="409"/>
                    <a:pt x="953" y="495"/>
                  </a:cubicBezTo>
                  <a:cubicBezTo>
                    <a:pt x="927" y="592"/>
                    <a:pt x="862" y="687"/>
                    <a:pt x="771" y="762"/>
                  </a:cubicBezTo>
                  <a:cubicBezTo>
                    <a:pt x="678" y="836"/>
                    <a:pt x="573" y="880"/>
                    <a:pt x="471" y="884"/>
                  </a:cubicBezTo>
                  <a:cubicBezTo>
                    <a:pt x="464" y="885"/>
                    <a:pt x="457" y="885"/>
                    <a:pt x="450" y="885"/>
                  </a:cubicBezTo>
                  <a:cubicBezTo>
                    <a:pt x="370" y="885"/>
                    <a:pt x="305" y="858"/>
                    <a:pt x="264" y="807"/>
                  </a:cubicBezTo>
                  <a:cubicBezTo>
                    <a:pt x="220" y="753"/>
                    <a:pt x="209" y="674"/>
                    <a:pt x="231" y="588"/>
                  </a:cubicBezTo>
                  <a:cubicBezTo>
                    <a:pt x="257" y="491"/>
                    <a:pt x="321" y="396"/>
                    <a:pt x="414" y="321"/>
                  </a:cubicBezTo>
                  <a:cubicBezTo>
                    <a:pt x="505" y="247"/>
                    <a:pt x="612" y="203"/>
                    <a:pt x="712" y="199"/>
                  </a:cubicBezTo>
                  <a:cubicBezTo>
                    <a:pt x="719" y="199"/>
                    <a:pt x="724" y="198"/>
                    <a:pt x="730" y="198"/>
                  </a:cubicBezTo>
                  <a:close/>
                  <a:moveTo>
                    <a:pt x="732" y="0"/>
                  </a:moveTo>
                  <a:cubicBezTo>
                    <a:pt x="723" y="0"/>
                    <a:pt x="713" y="0"/>
                    <a:pt x="703" y="1"/>
                  </a:cubicBezTo>
                  <a:cubicBezTo>
                    <a:pt x="561" y="7"/>
                    <a:pt x="414" y="66"/>
                    <a:pt x="289" y="168"/>
                  </a:cubicBezTo>
                  <a:cubicBezTo>
                    <a:pt x="165" y="268"/>
                    <a:pt x="76" y="399"/>
                    <a:pt x="40" y="538"/>
                  </a:cubicBezTo>
                  <a:cubicBezTo>
                    <a:pt x="1" y="687"/>
                    <a:pt x="25" y="827"/>
                    <a:pt x="110" y="931"/>
                  </a:cubicBezTo>
                  <a:cubicBezTo>
                    <a:pt x="190" y="1030"/>
                    <a:pt x="311" y="1084"/>
                    <a:pt x="453" y="1084"/>
                  </a:cubicBezTo>
                  <a:cubicBezTo>
                    <a:pt x="462" y="1084"/>
                    <a:pt x="471" y="1082"/>
                    <a:pt x="481" y="1082"/>
                  </a:cubicBezTo>
                  <a:cubicBezTo>
                    <a:pt x="623" y="1076"/>
                    <a:pt x="771" y="1017"/>
                    <a:pt x="894" y="915"/>
                  </a:cubicBezTo>
                  <a:cubicBezTo>
                    <a:pt x="1020" y="815"/>
                    <a:pt x="1108" y="684"/>
                    <a:pt x="1145" y="545"/>
                  </a:cubicBezTo>
                  <a:cubicBezTo>
                    <a:pt x="1184" y="396"/>
                    <a:pt x="1158" y="256"/>
                    <a:pt x="1073" y="152"/>
                  </a:cubicBezTo>
                  <a:cubicBezTo>
                    <a:pt x="994" y="53"/>
                    <a:pt x="873" y="0"/>
                    <a:pt x="7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39"/>
            <p:cNvSpPr/>
            <p:nvPr/>
          </p:nvSpPr>
          <p:spPr>
            <a:xfrm>
              <a:off x="5903275" y="895850"/>
              <a:ext cx="33100" cy="24450"/>
            </a:xfrm>
            <a:custGeom>
              <a:rect b="b" l="l" r="r" t="t"/>
              <a:pathLst>
                <a:path extrusionOk="0" h="978" w="1324">
                  <a:moveTo>
                    <a:pt x="595" y="198"/>
                  </a:moveTo>
                  <a:cubicBezTo>
                    <a:pt x="636" y="198"/>
                    <a:pt x="678" y="203"/>
                    <a:pt x="721" y="212"/>
                  </a:cubicBezTo>
                  <a:cubicBezTo>
                    <a:pt x="944" y="259"/>
                    <a:pt x="1105" y="425"/>
                    <a:pt x="1074" y="577"/>
                  </a:cubicBezTo>
                  <a:cubicBezTo>
                    <a:pt x="1048" y="699"/>
                    <a:pt x="899" y="779"/>
                    <a:pt x="724" y="779"/>
                  </a:cubicBezTo>
                  <a:cubicBezTo>
                    <a:pt x="684" y="779"/>
                    <a:pt x="643" y="775"/>
                    <a:pt x="603" y="767"/>
                  </a:cubicBezTo>
                  <a:cubicBezTo>
                    <a:pt x="380" y="719"/>
                    <a:pt x="217" y="552"/>
                    <a:pt x="249" y="401"/>
                  </a:cubicBezTo>
                  <a:cubicBezTo>
                    <a:pt x="264" y="333"/>
                    <a:pt x="316" y="274"/>
                    <a:pt x="398" y="238"/>
                  </a:cubicBezTo>
                  <a:cubicBezTo>
                    <a:pt x="456" y="211"/>
                    <a:pt x="524" y="198"/>
                    <a:pt x="595" y="198"/>
                  </a:cubicBezTo>
                  <a:close/>
                  <a:moveTo>
                    <a:pt x="596" y="0"/>
                  </a:moveTo>
                  <a:cubicBezTo>
                    <a:pt x="497" y="0"/>
                    <a:pt x="401" y="19"/>
                    <a:pt x="317" y="58"/>
                  </a:cubicBezTo>
                  <a:cubicBezTo>
                    <a:pt x="176" y="120"/>
                    <a:pt x="84" y="229"/>
                    <a:pt x="55" y="360"/>
                  </a:cubicBezTo>
                  <a:cubicBezTo>
                    <a:pt x="1" y="620"/>
                    <a:pt x="227" y="889"/>
                    <a:pt x="562" y="960"/>
                  </a:cubicBezTo>
                  <a:cubicBezTo>
                    <a:pt x="617" y="971"/>
                    <a:pt x="672" y="978"/>
                    <a:pt x="725" y="978"/>
                  </a:cubicBezTo>
                  <a:cubicBezTo>
                    <a:pt x="993" y="978"/>
                    <a:pt x="1221" y="835"/>
                    <a:pt x="1268" y="617"/>
                  </a:cubicBezTo>
                  <a:cubicBezTo>
                    <a:pt x="1323" y="358"/>
                    <a:pt x="1096" y="89"/>
                    <a:pt x="761" y="17"/>
                  </a:cubicBezTo>
                  <a:cubicBezTo>
                    <a:pt x="706" y="6"/>
                    <a:pt x="651" y="0"/>
                    <a:pt x="5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39"/>
            <p:cNvSpPr/>
            <p:nvPr/>
          </p:nvSpPr>
          <p:spPr>
            <a:xfrm>
              <a:off x="5892650" y="909600"/>
              <a:ext cx="27875" cy="29725"/>
            </a:xfrm>
            <a:custGeom>
              <a:rect b="b" l="l" r="r" t="t"/>
              <a:pathLst>
                <a:path extrusionOk="0" h="1189" w="1115">
                  <a:moveTo>
                    <a:pt x="428" y="199"/>
                  </a:moveTo>
                  <a:cubicBezTo>
                    <a:pt x="553" y="199"/>
                    <a:pt x="700" y="303"/>
                    <a:pt x="784" y="466"/>
                  </a:cubicBezTo>
                  <a:cubicBezTo>
                    <a:pt x="887" y="669"/>
                    <a:pt x="859" y="901"/>
                    <a:pt x="723" y="970"/>
                  </a:cubicBezTo>
                  <a:cubicBezTo>
                    <a:pt x="695" y="984"/>
                    <a:pt x="665" y="991"/>
                    <a:pt x="633" y="991"/>
                  </a:cubicBezTo>
                  <a:cubicBezTo>
                    <a:pt x="509" y="991"/>
                    <a:pt x="361" y="886"/>
                    <a:pt x="278" y="724"/>
                  </a:cubicBezTo>
                  <a:cubicBezTo>
                    <a:pt x="224" y="618"/>
                    <a:pt x="204" y="505"/>
                    <a:pt x="220" y="406"/>
                  </a:cubicBezTo>
                  <a:cubicBezTo>
                    <a:pt x="234" y="317"/>
                    <a:pt x="277" y="251"/>
                    <a:pt x="340" y="219"/>
                  </a:cubicBezTo>
                  <a:cubicBezTo>
                    <a:pt x="367" y="205"/>
                    <a:pt x="397" y="199"/>
                    <a:pt x="428" y="199"/>
                  </a:cubicBezTo>
                  <a:close/>
                  <a:moveTo>
                    <a:pt x="426" y="1"/>
                  </a:moveTo>
                  <a:cubicBezTo>
                    <a:pt x="365" y="1"/>
                    <a:pt x="305" y="14"/>
                    <a:pt x="250" y="42"/>
                  </a:cubicBezTo>
                  <a:cubicBezTo>
                    <a:pt x="130" y="103"/>
                    <a:pt x="49" y="221"/>
                    <a:pt x="24" y="373"/>
                  </a:cubicBezTo>
                  <a:cubicBezTo>
                    <a:pt x="1" y="515"/>
                    <a:pt x="29" y="672"/>
                    <a:pt x="101" y="814"/>
                  </a:cubicBezTo>
                  <a:cubicBezTo>
                    <a:pt x="220" y="1047"/>
                    <a:pt x="435" y="1189"/>
                    <a:pt x="635" y="1189"/>
                  </a:cubicBezTo>
                  <a:cubicBezTo>
                    <a:pt x="697" y="1189"/>
                    <a:pt x="756" y="1176"/>
                    <a:pt x="813" y="1147"/>
                  </a:cubicBezTo>
                  <a:cubicBezTo>
                    <a:pt x="1048" y="1026"/>
                    <a:pt x="1115" y="681"/>
                    <a:pt x="960" y="376"/>
                  </a:cubicBezTo>
                  <a:cubicBezTo>
                    <a:pt x="841" y="143"/>
                    <a:pt x="626" y="1"/>
                    <a:pt x="4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39"/>
            <p:cNvSpPr/>
            <p:nvPr/>
          </p:nvSpPr>
          <p:spPr>
            <a:xfrm>
              <a:off x="5871275" y="909000"/>
              <a:ext cx="27625" cy="29975"/>
            </a:xfrm>
            <a:custGeom>
              <a:rect b="b" l="l" r="r" t="t"/>
              <a:pathLst>
                <a:path extrusionOk="0" h="1199" w="1105">
                  <a:moveTo>
                    <a:pt x="619" y="198"/>
                  </a:moveTo>
                  <a:cubicBezTo>
                    <a:pt x="646" y="198"/>
                    <a:pt x="672" y="203"/>
                    <a:pt x="697" y="215"/>
                  </a:cubicBezTo>
                  <a:cubicBezTo>
                    <a:pt x="837" y="276"/>
                    <a:pt x="878" y="505"/>
                    <a:pt x="785" y="715"/>
                  </a:cubicBezTo>
                  <a:cubicBezTo>
                    <a:pt x="708" y="887"/>
                    <a:pt x="561" y="1001"/>
                    <a:pt x="433" y="1001"/>
                  </a:cubicBezTo>
                  <a:cubicBezTo>
                    <a:pt x="405" y="1001"/>
                    <a:pt x="379" y="996"/>
                    <a:pt x="354" y="985"/>
                  </a:cubicBezTo>
                  <a:cubicBezTo>
                    <a:pt x="290" y="956"/>
                    <a:pt x="245" y="892"/>
                    <a:pt x="225" y="805"/>
                  </a:cubicBezTo>
                  <a:cubicBezTo>
                    <a:pt x="204" y="706"/>
                    <a:pt x="219" y="593"/>
                    <a:pt x="267" y="484"/>
                  </a:cubicBezTo>
                  <a:cubicBezTo>
                    <a:pt x="344" y="312"/>
                    <a:pt x="491" y="198"/>
                    <a:pt x="619" y="198"/>
                  </a:cubicBezTo>
                  <a:close/>
                  <a:moveTo>
                    <a:pt x="620" y="0"/>
                  </a:moveTo>
                  <a:cubicBezTo>
                    <a:pt x="414" y="0"/>
                    <a:pt x="196" y="156"/>
                    <a:pt x="86" y="404"/>
                  </a:cubicBezTo>
                  <a:cubicBezTo>
                    <a:pt x="20" y="550"/>
                    <a:pt x="1" y="707"/>
                    <a:pt x="32" y="847"/>
                  </a:cubicBezTo>
                  <a:cubicBezTo>
                    <a:pt x="65" y="998"/>
                    <a:pt x="151" y="1111"/>
                    <a:pt x="273" y="1166"/>
                  </a:cubicBezTo>
                  <a:cubicBezTo>
                    <a:pt x="324" y="1188"/>
                    <a:pt x="378" y="1198"/>
                    <a:pt x="431" y="1198"/>
                  </a:cubicBezTo>
                  <a:cubicBezTo>
                    <a:pt x="638" y="1198"/>
                    <a:pt x="856" y="1042"/>
                    <a:pt x="966" y="795"/>
                  </a:cubicBezTo>
                  <a:cubicBezTo>
                    <a:pt x="1105" y="483"/>
                    <a:pt x="1020" y="140"/>
                    <a:pt x="778" y="34"/>
                  </a:cubicBezTo>
                  <a:cubicBezTo>
                    <a:pt x="727" y="11"/>
                    <a:pt x="674" y="0"/>
                    <a:pt x="6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39"/>
            <p:cNvSpPr/>
            <p:nvPr/>
          </p:nvSpPr>
          <p:spPr>
            <a:xfrm>
              <a:off x="5855425" y="894650"/>
              <a:ext cx="32525" cy="24650"/>
            </a:xfrm>
            <a:custGeom>
              <a:rect b="b" l="l" r="r" t="t"/>
              <a:pathLst>
                <a:path extrusionOk="0" h="986" w="1301">
                  <a:moveTo>
                    <a:pt x="713" y="199"/>
                  </a:moveTo>
                  <a:cubicBezTo>
                    <a:pt x="874" y="199"/>
                    <a:pt x="1010" y="270"/>
                    <a:pt x="1040" y="383"/>
                  </a:cubicBezTo>
                  <a:cubicBezTo>
                    <a:pt x="1081" y="532"/>
                    <a:pt x="928" y="708"/>
                    <a:pt x="707" y="767"/>
                  </a:cubicBezTo>
                  <a:cubicBezTo>
                    <a:pt x="655" y="781"/>
                    <a:pt x="604" y="788"/>
                    <a:pt x="554" y="788"/>
                  </a:cubicBezTo>
                  <a:cubicBezTo>
                    <a:pt x="494" y="788"/>
                    <a:pt x="436" y="777"/>
                    <a:pt x="383" y="757"/>
                  </a:cubicBezTo>
                  <a:cubicBezTo>
                    <a:pt x="300" y="725"/>
                    <a:pt x="244" y="670"/>
                    <a:pt x="226" y="602"/>
                  </a:cubicBezTo>
                  <a:cubicBezTo>
                    <a:pt x="209" y="535"/>
                    <a:pt x="228" y="459"/>
                    <a:pt x="284" y="389"/>
                  </a:cubicBezTo>
                  <a:cubicBezTo>
                    <a:pt x="348" y="310"/>
                    <a:pt x="446" y="249"/>
                    <a:pt x="561" y="219"/>
                  </a:cubicBezTo>
                  <a:cubicBezTo>
                    <a:pt x="612" y="205"/>
                    <a:pt x="664" y="199"/>
                    <a:pt x="713" y="199"/>
                  </a:cubicBezTo>
                  <a:close/>
                  <a:moveTo>
                    <a:pt x="710" y="1"/>
                  </a:moveTo>
                  <a:cubicBezTo>
                    <a:pt x="644" y="1"/>
                    <a:pt x="577" y="9"/>
                    <a:pt x="509" y="28"/>
                  </a:cubicBezTo>
                  <a:cubicBezTo>
                    <a:pt x="353" y="69"/>
                    <a:pt x="219" y="154"/>
                    <a:pt x="131" y="265"/>
                  </a:cubicBezTo>
                  <a:cubicBezTo>
                    <a:pt x="34" y="386"/>
                    <a:pt x="0" y="524"/>
                    <a:pt x="34" y="653"/>
                  </a:cubicBezTo>
                  <a:cubicBezTo>
                    <a:pt x="69" y="783"/>
                    <a:pt x="168" y="886"/>
                    <a:pt x="312" y="942"/>
                  </a:cubicBezTo>
                  <a:cubicBezTo>
                    <a:pt x="386" y="971"/>
                    <a:pt x="469" y="985"/>
                    <a:pt x="554" y="985"/>
                  </a:cubicBezTo>
                  <a:cubicBezTo>
                    <a:pt x="621" y="985"/>
                    <a:pt x="690" y="976"/>
                    <a:pt x="757" y="958"/>
                  </a:cubicBezTo>
                  <a:cubicBezTo>
                    <a:pt x="1088" y="869"/>
                    <a:pt x="1301" y="589"/>
                    <a:pt x="1232" y="333"/>
                  </a:cubicBezTo>
                  <a:cubicBezTo>
                    <a:pt x="1177" y="129"/>
                    <a:pt x="961" y="1"/>
                    <a:pt x="7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39"/>
            <p:cNvSpPr/>
            <p:nvPr/>
          </p:nvSpPr>
          <p:spPr>
            <a:xfrm>
              <a:off x="5861250" y="872700"/>
              <a:ext cx="31400" cy="26725"/>
            </a:xfrm>
            <a:custGeom>
              <a:rect b="b" l="l" r="r" t="t"/>
              <a:pathLst>
                <a:path extrusionOk="0" h="1069" w="1256">
                  <a:moveTo>
                    <a:pt x="462" y="198"/>
                  </a:moveTo>
                  <a:cubicBezTo>
                    <a:pt x="562" y="198"/>
                    <a:pt x="670" y="236"/>
                    <a:pt x="765" y="305"/>
                  </a:cubicBezTo>
                  <a:cubicBezTo>
                    <a:pt x="949" y="439"/>
                    <a:pt x="1030" y="657"/>
                    <a:pt x="940" y="782"/>
                  </a:cubicBezTo>
                  <a:cubicBezTo>
                    <a:pt x="898" y="838"/>
                    <a:pt x="827" y="871"/>
                    <a:pt x="737" y="871"/>
                  </a:cubicBezTo>
                  <a:cubicBezTo>
                    <a:pt x="631" y="864"/>
                    <a:pt x="527" y="833"/>
                    <a:pt x="432" y="764"/>
                  </a:cubicBezTo>
                  <a:cubicBezTo>
                    <a:pt x="335" y="695"/>
                    <a:pt x="266" y="603"/>
                    <a:pt x="235" y="507"/>
                  </a:cubicBezTo>
                  <a:cubicBezTo>
                    <a:pt x="208" y="421"/>
                    <a:pt x="216" y="343"/>
                    <a:pt x="257" y="287"/>
                  </a:cubicBezTo>
                  <a:cubicBezTo>
                    <a:pt x="298" y="229"/>
                    <a:pt x="371" y="198"/>
                    <a:pt x="459" y="198"/>
                  </a:cubicBezTo>
                  <a:close/>
                  <a:moveTo>
                    <a:pt x="459" y="0"/>
                  </a:moveTo>
                  <a:cubicBezTo>
                    <a:pt x="304" y="0"/>
                    <a:pt x="175" y="61"/>
                    <a:pt x="97" y="169"/>
                  </a:cubicBezTo>
                  <a:cubicBezTo>
                    <a:pt x="18" y="279"/>
                    <a:pt x="1" y="420"/>
                    <a:pt x="48" y="567"/>
                  </a:cubicBezTo>
                  <a:cubicBezTo>
                    <a:pt x="91" y="702"/>
                    <a:pt x="186" y="830"/>
                    <a:pt x="315" y="924"/>
                  </a:cubicBezTo>
                  <a:cubicBezTo>
                    <a:pt x="444" y="1016"/>
                    <a:pt x="592" y="1069"/>
                    <a:pt x="734" y="1069"/>
                  </a:cubicBezTo>
                  <a:lnTo>
                    <a:pt x="738" y="1069"/>
                  </a:lnTo>
                  <a:cubicBezTo>
                    <a:pt x="892" y="1067"/>
                    <a:pt x="1021" y="1007"/>
                    <a:pt x="1099" y="898"/>
                  </a:cubicBezTo>
                  <a:cubicBezTo>
                    <a:pt x="1255" y="683"/>
                    <a:pt x="1158" y="345"/>
                    <a:pt x="881" y="145"/>
                  </a:cubicBezTo>
                  <a:cubicBezTo>
                    <a:pt x="752" y="51"/>
                    <a:pt x="604" y="0"/>
                    <a:pt x="4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39"/>
            <p:cNvSpPr/>
            <p:nvPr/>
          </p:nvSpPr>
          <p:spPr>
            <a:xfrm>
              <a:off x="5960225" y="878950"/>
              <a:ext cx="57100" cy="44300"/>
            </a:xfrm>
            <a:custGeom>
              <a:rect b="b" l="l" r="r" t="t"/>
              <a:pathLst>
                <a:path extrusionOk="0" h="1772" w="2284">
                  <a:moveTo>
                    <a:pt x="1140" y="0"/>
                  </a:moveTo>
                  <a:cubicBezTo>
                    <a:pt x="2" y="0"/>
                    <a:pt x="1" y="1771"/>
                    <a:pt x="1142" y="1771"/>
                  </a:cubicBezTo>
                  <a:cubicBezTo>
                    <a:pt x="2281" y="1771"/>
                    <a:pt x="2283" y="0"/>
                    <a:pt x="1142" y="0"/>
                  </a:cubicBezTo>
                  <a:cubicBezTo>
                    <a:pt x="1141" y="0"/>
                    <a:pt x="1141" y="0"/>
                    <a:pt x="11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39"/>
            <p:cNvSpPr/>
            <p:nvPr/>
          </p:nvSpPr>
          <p:spPr>
            <a:xfrm>
              <a:off x="5977775" y="861250"/>
              <a:ext cx="24100" cy="31000"/>
            </a:xfrm>
            <a:custGeom>
              <a:rect b="b" l="l" r="r" t="t"/>
              <a:pathLst>
                <a:path extrusionOk="0" h="1240" w="964">
                  <a:moveTo>
                    <a:pt x="481" y="199"/>
                  </a:moveTo>
                  <a:cubicBezTo>
                    <a:pt x="635" y="199"/>
                    <a:pt x="765" y="392"/>
                    <a:pt x="765" y="620"/>
                  </a:cubicBezTo>
                  <a:cubicBezTo>
                    <a:pt x="765" y="849"/>
                    <a:pt x="635" y="1042"/>
                    <a:pt x="481" y="1042"/>
                  </a:cubicBezTo>
                  <a:cubicBezTo>
                    <a:pt x="328" y="1042"/>
                    <a:pt x="199" y="849"/>
                    <a:pt x="199" y="620"/>
                  </a:cubicBezTo>
                  <a:cubicBezTo>
                    <a:pt x="199" y="392"/>
                    <a:pt x="328" y="199"/>
                    <a:pt x="481" y="199"/>
                  </a:cubicBezTo>
                  <a:close/>
                  <a:moveTo>
                    <a:pt x="481" y="1"/>
                  </a:moveTo>
                  <a:cubicBezTo>
                    <a:pt x="216" y="1"/>
                    <a:pt x="1" y="278"/>
                    <a:pt x="1" y="620"/>
                  </a:cubicBezTo>
                  <a:cubicBezTo>
                    <a:pt x="1" y="961"/>
                    <a:pt x="216" y="1240"/>
                    <a:pt x="481" y="1240"/>
                  </a:cubicBezTo>
                  <a:cubicBezTo>
                    <a:pt x="747" y="1240"/>
                    <a:pt x="963" y="961"/>
                    <a:pt x="963" y="620"/>
                  </a:cubicBezTo>
                  <a:cubicBezTo>
                    <a:pt x="963" y="278"/>
                    <a:pt x="747" y="1"/>
                    <a:pt x="4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39"/>
            <p:cNvSpPr/>
            <p:nvPr/>
          </p:nvSpPr>
          <p:spPr>
            <a:xfrm>
              <a:off x="5993975" y="873400"/>
              <a:ext cx="29550" cy="27100"/>
            </a:xfrm>
            <a:custGeom>
              <a:rect b="b" l="l" r="r" t="t"/>
              <a:pathLst>
                <a:path extrusionOk="0" h="1084" w="1182">
                  <a:moveTo>
                    <a:pt x="729" y="198"/>
                  </a:moveTo>
                  <a:cubicBezTo>
                    <a:pt x="811" y="198"/>
                    <a:pt x="877" y="225"/>
                    <a:pt x="919" y="276"/>
                  </a:cubicBezTo>
                  <a:cubicBezTo>
                    <a:pt x="963" y="330"/>
                    <a:pt x="975" y="409"/>
                    <a:pt x="951" y="495"/>
                  </a:cubicBezTo>
                  <a:cubicBezTo>
                    <a:pt x="927" y="592"/>
                    <a:pt x="861" y="687"/>
                    <a:pt x="769" y="762"/>
                  </a:cubicBezTo>
                  <a:cubicBezTo>
                    <a:pt x="678" y="836"/>
                    <a:pt x="571" y="880"/>
                    <a:pt x="471" y="884"/>
                  </a:cubicBezTo>
                  <a:cubicBezTo>
                    <a:pt x="463" y="885"/>
                    <a:pt x="456" y="885"/>
                    <a:pt x="449" y="885"/>
                  </a:cubicBezTo>
                  <a:cubicBezTo>
                    <a:pt x="368" y="885"/>
                    <a:pt x="303" y="858"/>
                    <a:pt x="263" y="807"/>
                  </a:cubicBezTo>
                  <a:cubicBezTo>
                    <a:pt x="219" y="753"/>
                    <a:pt x="207" y="674"/>
                    <a:pt x="229" y="588"/>
                  </a:cubicBezTo>
                  <a:cubicBezTo>
                    <a:pt x="256" y="491"/>
                    <a:pt x="321" y="396"/>
                    <a:pt x="412" y="321"/>
                  </a:cubicBezTo>
                  <a:cubicBezTo>
                    <a:pt x="504" y="247"/>
                    <a:pt x="610" y="203"/>
                    <a:pt x="712" y="199"/>
                  </a:cubicBezTo>
                  <a:cubicBezTo>
                    <a:pt x="717" y="199"/>
                    <a:pt x="723" y="198"/>
                    <a:pt x="729" y="198"/>
                  </a:cubicBezTo>
                  <a:close/>
                  <a:moveTo>
                    <a:pt x="732" y="0"/>
                  </a:moveTo>
                  <a:cubicBezTo>
                    <a:pt x="722" y="0"/>
                    <a:pt x="713" y="0"/>
                    <a:pt x="702" y="1"/>
                  </a:cubicBezTo>
                  <a:cubicBezTo>
                    <a:pt x="559" y="7"/>
                    <a:pt x="412" y="66"/>
                    <a:pt x="288" y="168"/>
                  </a:cubicBezTo>
                  <a:cubicBezTo>
                    <a:pt x="164" y="268"/>
                    <a:pt x="76" y="399"/>
                    <a:pt x="39" y="538"/>
                  </a:cubicBezTo>
                  <a:cubicBezTo>
                    <a:pt x="0" y="687"/>
                    <a:pt x="25" y="827"/>
                    <a:pt x="110" y="931"/>
                  </a:cubicBezTo>
                  <a:cubicBezTo>
                    <a:pt x="189" y="1030"/>
                    <a:pt x="310" y="1084"/>
                    <a:pt x="452" y="1084"/>
                  </a:cubicBezTo>
                  <a:cubicBezTo>
                    <a:pt x="461" y="1084"/>
                    <a:pt x="471" y="1082"/>
                    <a:pt x="480" y="1082"/>
                  </a:cubicBezTo>
                  <a:cubicBezTo>
                    <a:pt x="623" y="1076"/>
                    <a:pt x="770" y="1017"/>
                    <a:pt x="894" y="915"/>
                  </a:cubicBezTo>
                  <a:cubicBezTo>
                    <a:pt x="1019" y="815"/>
                    <a:pt x="1106" y="684"/>
                    <a:pt x="1143" y="545"/>
                  </a:cubicBezTo>
                  <a:cubicBezTo>
                    <a:pt x="1182" y="396"/>
                    <a:pt x="1157" y="256"/>
                    <a:pt x="1073" y="152"/>
                  </a:cubicBezTo>
                  <a:cubicBezTo>
                    <a:pt x="993" y="53"/>
                    <a:pt x="875" y="0"/>
                    <a:pt x="7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39"/>
            <p:cNvSpPr/>
            <p:nvPr/>
          </p:nvSpPr>
          <p:spPr>
            <a:xfrm>
              <a:off x="5996225" y="895850"/>
              <a:ext cx="33075" cy="24450"/>
            </a:xfrm>
            <a:custGeom>
              <a:rect b="b" l="l" r="r" t="t"/>
              <a:pathLst>
                <a:path extrusionOk="0" h="978" w="1323">
                  <a:moveTo>
                    <a:pt x="594" y="198"/>
                  </a:moveTo>
                  <a:cubicBezTo>
                    <a:pt x="635" y="198"/>
                    <a:pt x="677" y="203"/>
                    <a:pt x="719" y="212"/>
                  </a:cubicBezTo>
                  <a:cubicBezTo>
                    <a:pt x="943" y="259"/>
                    <a:pt x="1105" y="425"/>
                    <a:pt x="1074" y="577"/>
                  </a:cubicBezTo>
                  <a:cubicBezTo>
                    <a:pt x="1047" y="699"/>
                    <a:pt x="899" y="779"/>
                    <a:pt x="724" y="779"/>
                  </a:cubicBezTo>
                  <a:cubicBezTo>
                    <a:pt x="684" y="779"/>
                    <a:pt x="643" y="775"/>
                    <a:pt x="602" y="767"/>
                  </a:cubicBezTo>
                  <a:cubicBezTo>
                    <a:pt x="378" y="719"/>
                    <a:pt x="216" y="552"/>
                    <a:pt x="248" y="401"/>
                  </a:cubicBezTo>
                  <a:cubicBezTo>
                    <a:pt x="263" y="333"/>
                    <a:pt x="315" y="274"/>
                    <a:pt x="397" y="238"/>
                  </a:cubicBezTo>
                  <a:cubicBezTo>
                    <a:pt x="456" y="211"/>
                    <a:pt x="523" y="198"/>
                    <a:pt x="594" y="198"/>
                  </a:cubicBezTo>
                  <a:close/>
                  <a:moveTo>
                    <a:pt x="595" y="0"/>
                  </a:moveTo>
                  <a:cubicBezTo>
                    <a:pt x="496" y="0"/>
                    <a:pt x="401" y="19"/>
                    <a:pt x="317" y="58"/>
                  </a:cubicBezTo>
                  <a:cubicBezTo>
                    <a:pt x="176" y="120"/>
                    <a:pt x="82" y="229"/>
                    <a:pt x="55" y="360"/>
                  </a:cubicBezTo>
                  <a:cubicBezTo>
                    <a:pt x="0" y="620"/>
                    <a:pt x="227" y="889"/>
                    <a:pt x="560" y="960"/>
                  </a:cubicBezTo>
                  <a:cubicBezTo>
                    <a:pt x="616" y="971"/>
                    <a:pt x="671" y="978"/>
                    <a:pt x="723" y="978"/>
                  </a:cubicBezTo>
                  <a:cubicBezTo>
                    <a:pt x="992" y="978"/>
                    <a:pt x="1221" y="835"/>
                    <a:pt x="1267" y="617"/>
                  </a:cubicBezTo>
                  <a:cubicBezTo>
                    <a:pt x="1323" y="358"/>
                    <a:pt x="1095" y="89"/>
                    <a:pt x="761" y="17"/>
                  </a:cubicBezTo>
                  <a:cubicBezTo>
                    <a:pt x="705" y="6"/>
                    <a:pt x="650" y="0"/>
                    <a:pt x="5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39"/>
            <p:cNvSpPr/>
            <p:nvPr/>
          </p:nvSpPr>
          <p:spPr>
            <a:xfrm>
              <a:off x="5985600" y="909600"/>
              <a:ext cx="27875" cy="29725"/>
            </a:xfrm>
            <a:custGeom>
              <a:rect b="b" l="l" r="r" t="t"/>
              <a:pathLst>
                <a:path extrusionOk="0" h="1189" w="1115">
                  <a:moveTo>
                    <a:pt x="428" y="199"/>
                  </a:moveTo>
                  <a:cubicBezTo>
                    <a:pt x="553" y="199"/>
                    <a:pt x="700" y="303"/>
                    <a:pt x="782" y="466"/>
                  </a:cubicBezTo>
                  <a:cubicBezTo>
                    <a:pt x="886" y="669"/>
                    <a:pt x="858" y="901"/>
                    <a:pt x="721" y="970"/>
                  </a:cubicBezTo>
                  <a:cubicBezTo>
                    <a:pt x="693" y="984"/>
                    <a:pt x="663" y="991"/>
                    <a:pt x="632" y="991"/>
                  </a:cubicBezTo>
                  <a:cubicBezTo>
                    <a:pt x="507" y="991"/>
                    <a:pt x="360" y="886"/>
                    <a:pt x="277" y="724"/>
                  </a:cubicBezTo>
                  <a:cubicBezTo>
                    <a:pt x="223" y="618"/>
                    <a:pt x="202" y="505"/>
                    <a:pt x="219" y="406"/>
                  </a:cubicBezTo>
                  <a:cubicBezTo>
                    <a:pt x="234" y="317"/>
                    <a:pt x="277" y="251"/>
                    <a:pt x="338" y="219"/>
                  </a:cubicBezTo>
                  <a:cubicBezTo>
                    <a:pt x="365" y="205"/>
                    <a:pt x="396" y="199"/>
                    <a:pt x="428" y="199"/>
                  </a:cubicBezTo>
                  <a:close/>
                  <a:moveTo>
                    <a:pt x="425" y="1"/>
                  </a:moveTo>
                  <a:cubicBezTo>
                    <a:pt x="363" y="1"/>
                    <a:pt x="303" y="14"/>
                    <a:pt x="248" y="42"/>
                  </a:cubicBezTo>
                  <a:cubicBezTo>
                    <a:pt x="128" y="103"/>
                    <a:pt x="48" y="221"/>
                    <a:pt x="24" y="373"/>
                  </a:cubicBezTo>
                  <a:cubicBezTo>
                    <a:pt x="0" y="515"/>
                    <a:pt x="28" y="672"/>
                    <a:pt x="101" y="814"/>
                  </a:cubicBezTo>
                  <a:cubicBezTo>
                    <a:pt x="219" y="1047"/>
                    <a:pt x="434" y="1189"/>
                    <a:pt x="634" y="1189"/>
                  </a:cubicBezTo>
                  <a:cubicBezTo>
                    <a:pt x="695" y="1189"/>
                    <a:pt x="756" y="1176"/>
                    <a:pt x="811" y="1147"/>
                  </a:cubicBezTo>
                  <a:cubicBezTo>
                    <a:pt x="1048" y="1026"/>
                    <a:pt x="1114" y="681"/>
                    <a:pt x="959" y="376"/>
                  </a:cubicBezTo>
                  <a:cubicBezTo>
                    <a:pt x="841" y="143"/>
                    <a:pt x="625" y="1"/>
                    <a:pt x="4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39"/>
            <p:cNvSpPr/>
            <p:nvPr/>
          </p:nvSpPr>
          <p:spPr>
            <a:xfrm>
              <a:off x="5962850" y="909000"/>
              <a:ext cx="29000" cy="29975"/>
            </a:xfrm>
            <a:custGeom>
              <a:rect b="b" l="l" r="r" t="t"/>
              <a:pathLst>
                <a:path extrusionOk="0" h="1199" w="1160">
                  <a:moveTo>
                    <a:pt x="674" y="198"/>
                  </a:moveTo>
                  <a:cubicBezTo>
                    <a:pt x="701" y="198"/>
                    <a:pt x="727" y="203"/>
                    <a:pt x="751" y="213"/>
                  </a:cubicBezTo>
                  <a:cubicBezTo>
                    <a:pt x="892" y="276"/>
                    <a:pt x="932" y="505"/>
                    <a:pt x="839" y="715"/>
                  </a:cubicBezTo>
                  <a:cubicBezTo>
                    <a:pt x="762" y="887"/>
                    <a:pt x="615" y="1001"/>
                    <a:pt x="487" y="1001"/>
                  </a:cubicBezTo>
                  <a:cubicBezTo>
                    <a:pt x="460" y="1001"/>
                    <a:pt x="433" y="996"/>
                    <a:pt x="409" y="985"/>
                  </a:cubicBezTo>
                  <a:cubicBezTo>
                    <a:pt x="268" y="922"/>
                    <a:pt x="227" y="693"/>
                    <a:pt x="320" y="484"/>
                  </a:cubicBezTo>
                  <a:cubicBezTo>
                    <a:pt x="398" y="312"/>
                    <a:pt x="545" y="198"/>
                    <a:pt x="674" y="198"/>
                  </a:cubicBezTo>
                  <a:close/>
                  <a:moveTo>
                    <a:pt x="674" y="0"/>
                  </a:moveTo>
                  <a:cubicBezTo>
                    <a:pt x="467" y="0"/>
                    <a:pt x="250" y="156"/>
                    <a:pt x="140" y="404"/>
                  </a:cubicBezTo>
                  <a:cubicBezTo>
                    <a:pt x="1" y="716"/>
                    <a:pt x="85" y="1058"/>
                    <a:pt x="328" y="1166"/>
                  </a:cubicBezTo>
                  <a:cubicBezTo>
                    <a:pt x="379" y="1188"/>
                    <a:pt x="431" y="1198"/>
                    <a:pt x="485" y="1198"/>
                  </a:cubicBezTo>
                  <a:cubicBezTo>
                    <a:pt x="691" y="1198"/>
                    <a:pt x="910" y="1042"/>
                    <a:pt x="1020" y="795"/>
                  </a:cubicBezTo>
                  <a:cubicBezTo>
                    <a:pt x="1159" y="483"/>
                    <a:pt x="1074" y="140"/>
                    <a:pt x="832" y="34"/>
                  </a:cubicBezTo>
                  <a:cubicBezTo>
                    <a:pt x="782" y="11"/>
                    <a:pt x="728" y="0"/>
                    <a:pt x="6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39"/>
            <p:cNvSpPr/>
            <p:nvPr/>
          </p:nvSpPr>
          <p:spPr>
            <a:xfrm>
              <a:off x="5948325" y="894650"/>
              <a:ext cx="32550" cy="24650"/>
            </a:xfrm>
            <a:custGeom>
              <a:rect b="b" l="l" r="r" t="t"/>
              <a:pathLst>
                <a:path extrusionOk="0" h="986" w="1302">
                  <a:moveTo>
                    <a:pt x="714" y="199"/>
                  </a:moveTo>
                  <a:cubicBezTo>
                    <a:pt x="875" y="199"/>
                    <a:pt x="1012" y="270"/>
                    <a:pt x="1042" y="383"/>
                  </a:cubicBezTo>
                  <a:cubicBezTo>
                    <a:pt x="1082" y="532"/>
                    <a:pt x="928" y="708"/>
                    <a:pt x="708" y="767"/>
                  </a:cubicBezTo>
                  <a:cubicBezTo>
                    <a:pt x="657" y="781"/>
                    <a:pt x="605" y="788"/>
                    <a:pt x="555" y="788"/>
                  </a:cubicBezTo>
                  <a:cubicBezTo>
                    <a:pt x="494" y="788"/>
                    <a:pt x="436" y="777"/>
                    <a:pt x="385" y="757"/>
                  </a:cubicBezTo>
                  <a:cubicBezTo>
                    <a:pt x="302" y="725"/>
                    <a:pt x="246" y="670"/>
                    <a:pt x="227" y="602"/>
                  </a:cubicBezTo>
                  <a:cubicBezTo>
                    <a:pt x="209" y="535"/>
                    <a:pt x="230" y="459"/>
                    <a:pt x="286" y="389"/>
                  </a:cubicBezTo>
                  <a:cubicBezTo>
                    <a:pt x="350" y="310"/>
                    <a:pt x="448" y="249"/>
                    <a:pt x="561" y="219"/>
                  </a:cubicBezTo>
                  <a:cubicBezTo>
                    <a:pt x="613" y="205"/>
                    <a:pt x="664" y="199"/>
                    <a:pt x="714" y="199"/>
                  </a:cubicBezTo>
                  <a:close/>
                  <a:moveTo>
                    <a:pt x="711" y="1"/>
                  </a:moveTo>
                  <a:cubicBezTo>
                    <a:pt x="646" y="1"/>
                    <a:pt x="578" y="9"/>
                    <a:pt x="510" y="28"/>
                  </a:cubicBezTo>
                  <a:cubicBezTo>
                    <a:pt x="355" y="69"/>
                    <a:pt x="221" y="154"/>
                    <a:pt x="131" y="265"/>
                  </a:cubicBezTo>
                  <a:cubicBezTo>
                    <a:pt x="34" y="386"/>
                    <a:pt x="1" y="524"/>
                    <a:pt x="36" y="653"/>
                  </a:cubicBezTo>
                  <a:cubicBezTo>
                    <a:pt x="71" y="783"/>
                    <a:pt x="169" y="886"/>
                    <a:pt x="313" y="942"/>
                  </a:cubicBezTo>
                  <a:cubicBezTo>
                    <a:pt x="388" y="971"/>
                    <a:pt x="470" y="985"/>
                    <a:pt x="556" y="985"/>
                  </a:cubicBezTo>
                  <a:cubicBezTo>
                    <a:pt x="622" y="985"/>
                    <a:pt x="691" y="976"/>
                    <a:pt x="759" y="958"/>
                  </a:cubicBezTo>
                  <a:cubicBezTo>
                    <a:pt x="1090" y="869"/>
                    <a:pt x="1301" y="589"/>
                    <a:pt x="1233" y="333"/>
                  </a:cubicBezTo>
                  <a:cubicBezTo>
                    <a:pt x="1178" y="129"/>
                    <a:pt x="963" y="1"/>
                    <a:pt x="7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39"/>
            <p:cNvSpPr/>
            <p:nvPr/>
          </p:nvSpPr>
          <p:spPr>
            <a:xfrm>
              <a:off x="5952700" y="872700"/>
              <a:ext cx="32875" cy="26725"/>
            </a:xfrm>
            <a:custGeom>
              <a:rect b="b" l="l" r="r" t="t"/>
              <a:pathLst>
                <a:path extrusionOk="0" h="1069" w="1315">
                  <a:moveTo>
                    <a:pt x="520" y="198"/>
                  </a:moveTo>
                  <a:cubicBezTo>
                    <a:pt x="617" y="198"/>
                    <a:pt x="726" y="233"/>
                    <a:pt x="824" y="304"/>
                  </a:cubicBezTo>
                  <a:lnTo>
                    <a:pt x="824" y="305"/>
                  </a:lnTo>
                  <a:cubicBezTo>
                    <a:pt x="1009" y="439"/>
                    <a:pt x="1088" y="657"/>
                    <a:pt x="998" y="782"/>
                  </a:cubicBezTo>
                  <a:cubicBezTo>
                    <a:pt x="958" y="838"/>
                    <a:pt x="885" y="869"/>
                    <a:pt x="795" y="871"/>
                  </a:cubicBezTo>
                  <a:cubicBezTo>
                    <a:pt x="696" y="864"/>
                    <a:pt x="587" y="833"/>
                    <a:pt x="490" y="764"/>
                  </a:cubicBezTo>
                  <a:cubicBezTo>
                    <a:pt x="305" y="629"/>
                    <a:pt x="226" y="411"/>
                    <a:pt x="316" y="287"/>
                  </a:cubicBezTo>
                  <a:cubicBezTo>
                    <a:pt x="359" y="227"/>
                    <a:pt x="434" y="198"/>
                    <a:pt x="520" y="198"/>
                  </a:cubicBezTo>
                  <a:close/>
                  <a:moveTo>
                    <a:pt x="522" y="1"/>
                  </a:moveTo>
                  <a:cubicBezTo>
                    <a:pt x="372" y="1"/>
                    <a:pt x="237" y="58"/>
                    <a:pt x="155" y="169"/>
                  </a:cubicBezTo>
                  <a:cubicBezTo>
                    <a:pt x="0" y="384"/>
                    <a:pt x="98" y="723"/>
                    <a:pt x="374" y="924"/>
                  </a:cubicBezTo>
                  <a:cubicBezTo>
                    <a:pt x="503" y="1016"/>
                    <a:pt x="652" y="1069"/>
                    <a:pt x="794" y="1069"/>
                  </a:cubicBezTo>
                  <a:lnTo>
                    <a:pt x="796" y="1069"/>
                  </a:lnTo>
                  <a:cubicBezTo>
                    <a:pt x="951" y="1067"/>
                    <a:pt x="1080" y="1007"/>
                    <a:pt x="1159" y="898"/>
                  </a:cubicBezTo>
                  <a:cubicBezTo>
                    <a:pt x="1315" y="683"/>
                    <a:pt x="1217" y="345"/>
                    <a:pt x="940" y="145"/>
                  </a:cubicBezTo>
                  <a:cubicBezTo>
                    <a:pt x="808" y="48"/>
                    <a:pt x="659" y="1"/>
                    <a:pt x="5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39"/>
            <p:cNvSpPr/>
            <p:nvPr/>
          </p:nvSpPr>
          <p:spPr>
            <a:xfrm>
              <a:off x="6053125" y="878950"/>
              <a:ext cx="57100" cy="44300"/>
            </a:xfrm>
            <a:custGeom>
              <a:rect b="b" l="l" r="r" t="t"/>
              <a:pathLst>
                <a:path extrusionOk="0" h="1772" w="2284">
                  <a:moveTo>
                    <a:pt x="1141" y="0"/>
                  </a:moveTo>
                  <a:cubicBezTo>
                    <a:pt x="3" y="0"/>
                    <a:pt x="1" y="1771"/>
                    <a:pt x="1142" y="1771"/>
                  </a:cubicBezTo>
                  <a:cubicBezTo>
                    <a:pt x="2282" y="1771"/>
                    <a:pt x="2283" y="0"/>
                    <a:pt x="1142" y="0"/>
                  </a:cubicBezTo>
                  <a:cubicBezTo>
                    <a:pt x="1141" y="0"/>
                    <a:pt x="1141" y="0"/>
                    <a:pt x="11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39"/>
            <p:cNvSpPr/>
            <p:nvPr/>
          </p:nvSpPr>
          <p:spPr>
            <a:xfrm>
              <a:off x="6070675" y="861250"/>
              <a:ext cx="24150" cy="31000"/>
            </a:xfrm>
            <a:custGeom>
              <a:rect b="b" l="l" r="r" t="t"/>
              <a:pathLst>
                <a:path extrusionOk="0" h="1240" w="966">
                  <a:moveTo>
                    <a:pt x="483" y="199"/>
                  </a:moveTo>
                  <a:cubicBezTo>
                    <a:pt x="637" y="199"/>
                    <a:pt x="767" y="392"/>
                    <a:pt x="767" y="620"/>
                  </a:cubicBezTo>
                  <a:cubicBezTo>
                    <a:pt x="767" y="849"/>
                    <a:pt x="637" y="1042"/>
                    <a:pt x="483" y="1042"/>
                  </a:cubicBezTo>
                  <a:cubicBezTo>
                    <a:pt x="329" y="1042"/>
                    <a:pt x="199" y="849"/>
                    <a:pt x="199" y="620"/>
                  </a:cubicBezTo>
                  <a:cubicBezTo>
                    <a:pt x="199" y="392"/>
                    <a:pt x="329" y="199"/>
                    <a:pt x="483" y="199"/>
                  </a:cubicBezTo>
                  <a:close/>
                  <a:moveTo>
                    <a:pt x="483" y="1"/>
                  </a:moveTo>
                  <a:cubicBezTo>
                    <a:pt x="217" y="1"/>
                    <a:pt x="1" y="278"/>
                    <a:pt x="1" y="620"/>
                  </a:cubicBezTo>
                  <a:cubicBezTo>
                    <a:pt x="1" y="961"/>
                    <a:pt x="217" y="1240"/>
                    <a:pt x="483" y="1240"/>
                  </a:cubicBezTo>
                  <a:cubicBezTo>
                    <a:pt x="749" y="1240"/>
                    <a:pt x="965" y="961"/>
                    <a:pt x="965" y="620"/>
                  </a:cubicBezTo>
                  <a:cubicBezTo>
                    <a:pt x="965" y="278"/>
                    <a:pt x="749" y="1"/>
                    <a:pt x="4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39"/>
            <p:cNvSpPr/>
            <p:nvPr/>
          </p:nvSpPr>
          <p:spPr>
            <a:xfrm>
              <a:off x="6086875" y="873400"/>
              <a:ext cx="29600" cy="27100"/>
            </a:xfrm>
            <a:custGeom>
              <a:rect b="b" l="l" r="r" t="t"/>
              <a:pathLst>
                <a:path extrusionOk="0" h="1084" w="1184">
                  <a:moveTo>
                    <a:pt x="730" y="198"/>
                  </a:moveTo>
                  <a:cubicBezTo>
                    <a:pt x="812" y="198"/>
                    <a:pt x="879" y="225"/>
                    <a:pt x="919" y="276"/>
                  </a:cubicBezTo>
                  <a:cubicBezTo>
                    <a:pt x="963" y="330"/>
                    <a:pt x="975" y="409"/>
                    <a:pt x="953" y="495"/>
                  </a:cubicBezTo>
                  <a:cubicBezTo>
                    <a:pt x="927" y="592"/>
                    <a:pt x="863" y="687"/>
                    <a:pt x="770" y="762"/>
                  </a:cubicBezTo>
                  <a:cubicBezTo>
                    <a:pt x="678" y="836"/>
                    <a:pt x="572" y="880"/>
                    <a:pt x="472" y="884"/>
                  </a:cubicBezTo>
                  <a:cubicBezTo>
                    <a:pt x="465" y="885"/>
                    <a:pt x="458" y="885"/>
                    <a:pt x="450" y="885"/>
                  </a:cubicBezTo>
                  <a:cubicBezTo>
                    <a:pt x="369" y="885"/>
                    <a:pt x="304" y="858"/>
                    <a:pt x="265" y="807"/>
                  </a:cubicBezTo>
                  <a:cubicBezTo>
                    <a:pt x="221" y="753"/>
                    <a:pt x="209" y="674"/>
                    <a:pt x="231" y="588"/>
                  </a:cubicBezTo>
                  <a:cubicBezTo>
                    <a:pt x="257" y="491"/>
                    <a:pt x="321" y="396"/>
                    <a:pt x="413" y="321"/>
                  </a:cubicBezTo>
                  <a:cubicBezTo>
                    <a:pt x="505" y="247"/>
                    <a:pt x="612" y="203"/>
                    <a:pt x="712" y="199"/>
                  </a:cubicBezTo>
                  <a:cubicBezTo>
                    <a:pt x="718" y="199"/>
                    <a:pt x="724" y="198"/>
                    <a:pt x="730" y="198"/>
                  </a:cubicBezTo>
                  <a:close/>
                  <a:moveTo>
                    <a:pt x="732" y="0"/>
                  </a:moveTo>
                  <a:cubicBezTo>
                    <a:pt x="723" y="0"/>
                    <a:pt x="713" y="0"/>
                    <a:pt x="703" y="1"/>
                  </a:cubicBezTo>
                  <a:cubicBezTo>
                    <a:pt x="561" y="7"/>
                    <a:pt x="413" y="66"/>
                    <a:pt x="288" y="168"/>
                  </a:cubicBezTo>
                  <a:cubicBezTo>
                    <a:pt x="165" y="268"/>
                    <a:pt x="76" y="399"/>
                    <a:pt x="39" y="538"/>
                  </a:cubicBezTo>
                  <a:cubicBezTo>
                    <a:pt x="0" y="687"/>
                    <a:pt x="25" y="827"/>
                    <a:pt x="110" y="931"/>
                  </a:cubicBezTo>
                  <a:cubicBezTo>
                    <a:pt x="191" y="1030"/>
                    <a:pt x="311" y="1084"/>
                    <a:pt x="454" y="1084"/>
                  </a:cubicBezTo>
                  <a:cubicBezTo>
                    <a:pt x="463" y="1084"/>
                    <a:pt x="472" y="1082"/>
                    <a:pt x="481" y="1082"/>
                  </a:cubicBezTo>
                  <a:cubicBezTo>
                    <a:pt x="623" y="1076"/>
                    <a:pt x="770" y="1017"/>
                    <a:pt x="896" y="915"/>
                  </a:cubicBezTo>
                  <a:cubicBezTo>
                    <a:pt x="1019" y="815"/>
                    <a:pt x="1108" y="684"/>
                    <a:pt x="1144" y="545"/>
                  </a:cubicBezTo>
                  <a:cubicBezTo>
                    <a:pt x="1184" y="396"/>
                    <a:pt x="1159" y="256"/>
                    <a:pt x="1074" y="152"/>
                  </a:cubicBezTo>
                  <a:cubicBezTo>
                    <a:pt x="994" y="53"/>
                    <a:pt x="875" y="0"/>
                    <a:pt x="7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39"/>
            <p:cNvSpPr/>
            <p:nvPr/>
          </p:nvSpPr>
          <p:spPr>
            <a:xfrm>
              <a:off x="6089125" y="895850"/>
              <a:ext cx="33075" cy="24450"/>
            </a:xfrm>
            <a:custGeom>
              <a:rect b="b" l="l" r="r" t="t"/>
              <a:pathLst>
                <a:path extrusionOk="0" h="978" w="1323">
                  <a:moveTo>
                    <a:pt x="594" y="198"/>
                  </a:moveTo>
                  <a:cubicBezTo>
                    <a:pt x="636" y="198"/>
                    <a:pt x="678" y="203"/>
                    <a:pt x="721" y="212"/>
                  </a:cubicBezTo>
                  <a:cubicBezTo>
                    <a:pt x="945" y="259"/>
                    <a:pt x="1107" y="425"/>
                    <a:pt x="1074" y="577"/>
                  </a:cubicBezTo>
                  <a:cubicBezTo>
                    <a:pt x="1048" y="699"/>
                    <a:pt x="900" y="779"/>
                    <a:pt x="724" y="779"/>
                  </a:cubicBezTo>
                  <a:cubicBezTo>
                    <a:pt x="684" y="779"/>
                    <a:pt x="643" y="775"/>
                    <a:pt x="602" y="767"/>
                  </a:cubicBezTo>
                  <a:cubicBezTo>
                    <a:pt x="379" y="719"/>
                    <a:pt x="218" y="552"/>
                    <a:pt x="249" y="401"/>
                  </a:cubicBezTo>
                  <a:cubicBezTo>
                    <a:pt x="264" y="333"/>
                    <a:pt x="317" y="274"/>
                    <a:pt x="399" y="238"/>
                  </a:cubicBezTo>
                  <a:cubicBezTo>
                    <a:pt x="457" y="211"/>
                    <a:pt x="524" y="198"/>
                    <a:pt x="594" y="198"/>
                  </a:cubicBezTo>
                  <a:close/>
                  <a:moveTo>
                    <a:pt x="596" y="0"/>
                  </a:moveTo>
                  <a:cubicBezTo>
                    <a:pt x="497" y="0"/>
                    <a:pt x="401" y="19"/>
                    <a:pt x="317" y="58"/>
                  </a:cubicBezTo>
                  <a:cubicBezTo>
                    <a:pt x="176" y="120"/>
                    <a:pt x="84" y="229"/>
                    <a:pt x="56" y="360"/>
                  </a:cubicBezTo>
                  <a:cubicBezTo>
                    <a:pt x="0" y="620"/>
                    <a:pt x="227" y="889"/>
                    <a:pt x="562" y="960"/>
                  </a:cubicBezTo>
                  <a:cubicBezTo>
                    <a:pt x="617" y="971"/>
                    <a:pt x="671" y="978"/>
                    <a:pt x="725" y="978"/>
                  </a:cubicBezTo>
                  <a:cubicBezTo>
                    <a:pt x="993" y="978"/>
                    <a:pt x="1223" y="835"/>
                    <a:pt x="1268" y="617"/>
                  </a:cubicBezTo>
                  <a:cubicBezTo>
                    <a:pt x="1323" y="358"/>
                    <a:pt x="1096" y="89"/>
                    <a:pt x="761" y="17"/>
                  </a:cubicBezTo>
                  <a:cubicBezTo>
                    <a:pt x="706" y="6"/>
                    <a:pt x="651" y="0"/>
                    <a:pt x="5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39"/>
            <p:cNvSpPr/>
            <p:nvPr/>
          </p:nvSpPr>
          <p:spPr>
            <a:xfrm>
              <a:off x="6077125" y="909600"/>
              <a:ext cx="29250" cy="29725"/>
            </a:xfrm>
            <a:custGeom>
              <a:rect b="b" l="l" r="r" t="t"/>
              <a:pathLst>
                <a:path extrusionOk="0" h="1189" w="1170">
                  <a:moveTo>
                    <a:pt x="483" y="198"/>
                  </a:moveTo>
                  <a:cubicBezTo>
                    <a:pt x="608" y="198"/>
                    <a:pt x="755" y="303"/>
                    <a:pt x="839" y="466"/>
                  </a:cubicBezTo>
                  <a:cubicBezTo>
                    <a:pt x="942" y="669"/>
                    <a:pt x="914" y="901"/>
                    <a:pt x="777" y="970"/>
                  </a:cubicBezTo>
                  <a:cubicBezTo>
                    <a:pt x="750" y="984"/>
                    <a:pt x="720" y="991"/>
                    <a:pt x="688" y="991"/>
                  </a:cubicBezTo>
                  <a:cubicBezTo>
                    <a:pt x="563" y="991"/>
                    <a:pt x="416" y="887"/>
                    <a:pt x="333" y="724"/>
                  </a:cubicBezTo>
                  <a:cubicBezTo>
                    <a:pt x="229" y="520"/>
                    <a:pt x="257" y="288"/>
                    <a:pt x="394" y="219"/>
                  </a:cubicBezTo>
                  <a:cubicBezTo>
                    <a:pt x="422" y="205"/>
                    <a:pt x="452" y="198"/>
                    <a:pt x="483" y="198"/>
                  </a:cubicBezTo>
                  <a:close/>
                  <a:moveTo>
                    <a:pt x="481" y="1"/>
                  </a:moveTo>
                  <a:cubicBezTo>
                    <a:pt x="420" y="1"/>
                    <a:pt x="360" y="14"/>
                    <a:pt x="304" y="42"/>
                  </a:cubicBezTo>
                  <a:cubicBezTo>
                    <a:pt x="67" y="163"/>
                    <a:pt x="1" y="509"/>
                    <a:pt x="156" y="814"/>
                  </a:cubicBezTo>
                  <a:cubicBezTo>
                    <a:pt x="276" y="1047"/>
                    <a:pt x="489" y="1189"/>
                    <a:pt x="690" y="1189"/>
                  </a:cubicBezTo>
                  <a:cubicBezTo>
                    <a:pt x="751" y="1189"/>
                    <a:pt x="811" y="1176"/>
                    <a:pt x="867" y="1147"/>
                  </a:cubicBezTo>
                  <a:cubicBezTo>
                    <a:pt x="1103" y="1026"/>
                    <a:pt x="1170" y="681"/>
                    <a:pt x="1015" y="376"/>
                  </a:cubicBezTo>
                  <a:cubicBezTo>
                    <a:pt x="896" y="143"/>
                    <a:pt x="681" y="1"/>
                    <a:pt x="4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39"/>
            <p:cNvSpPr/>
            <p:nvPr/>
          </p:nvSpPr>
          <p:spPr>
            <a:xfrm>
              <a:off x="6055800" y="909000"/>
              <a:ext cx="27575" cy="29975"/>
            </a:xfrm>
            <a:custGeom>
              <a:rect b="b" l="l" r="r" t="t"/>
              <a:pathLst>
                <a:path extrusionOk="0" h="1199" w="1103">
                  <a:moveTo>
                    <a:pt x="673" y="198"/>
                  </a:moveTo>
                  <a:cubicBezTo>
                    <a:pt x="700" y="198"/>
                    <a:pt x="726" y="203"/>
                    <a:pt x="751" y="213"/>
                  </a:cubicBezTo>
                  <a:cubicBezTo>
                    <a:pt x="815" y="242"/>
                    <a:pt x="860" y="306"/>
                    <a:pt x="879" y="395"/>
                  </a:cubicBezTo>
                  <a:cubicBezTo>
                    <a:pt x="901" y="492"/>
                    <a:pt x="886" y="607"/>
                    <a:pt x="838" y="715"/>
                  </a:cubicBezTo>
                  <a:cubicBezTo>
                    <a:pt x="762" y="887"/>
                    <a:pt x="614" y="1001"/>
                    <a:pt x="486" y="1001"/>
                  </a:cubicBezTo>
                  <a:cubicBezTo>
                    <a:pt x="458" y="1001"/>
                    <a:pt x="432" y="996"/>
                    <a:pt x="407" y="985"/>
                  </a:cubicBezTo>
                  <a:cubicBezTo>
                    <a:pt x="267" y="922"/>
                    <a:pt x="227" y="693"/>
                    <a:pt x="320" y="484"/>
                  </a:cubicBezTo>
                  <a:cubicBezTo>
                    <a:pt x="396" y="312"/>
                    <a:pt x="544" y="198"/>
                    <a:pt x="673" y="198"/>
                  </a:cubicBezTo>
                  <a:close/>
                  <a:moveTo>
                    <a:pt x="673" y="0"/>
                  </a:moveTo>
                  <a:cubicBezTo>
                    <a:pt x="467" y="0"/>
                    <a:pt x="249" y="156"/>
                    <a:pt x="138" y="404"/>
                  </a:cubicBezTo>
                  <a:cubicBezTo>
                    <a:pt x="0" y="716"/>
                    <a:pt x="84" y="1058"/>
                    <a:pt x="327" y="1166"/>
                  </a:cubicBezTo>
                  <a:cubicBezTo>
                    <a:pt x="377" y="1188"/>
                    <a:pt x="430" y="1198"/>
                    <a:pt x="484" y="1198"/>
                  </a:cubicBezTo>
                  <a:cubicBezTo>
                    <a:pt x="691" y="1198"/>
                    <a:pt x="909" y="1042"/>
                    <a:pt x="1019" y="795"/>
                  </a:cubicBezTo>
                  <a:cubicBezTo>
                    <a:pt x="1084" y="649"/>
                    <a:pt x="1103" y="491"/>
                    <a:pt x="1073" y="352"/>
                  </a:cubicBezTo>
                  <a:cubicBezTo>
                    <a:pt x="1040" y="200"/>
                    <a:pt x="954" y="87"/>
                    <a:pt x="830" y="34"/>
                  </a:cubicBezTo>
                  <a:cubicBezTo>
                    <a:pt x="780" y="11"/>
                    <a:pt x="727" y="0"/>
                    <a:pt x="6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39"/>
            <p:cNvSpPr/>
            <p:nvPr/>
          </p:nvSpPr>
          <p:spPr>
            <a:xfrm>
              <a:off x="6041275" y="894650"/>
              <a:ext cx="32525" cy="24650"/>
            </a:xfrm>
            <a:custGeom>
              <a:rect b="b" l="l" r="r" t="t"/>
              <a:pathLst>
                <a:path extrusionOk="0" h="986" w="1301">
                  <a:moveTo>
                    <a:pt x="713" y="199"/>
                  </a:moveTo>
                  <a:cubicBezTo>
                    <a:pt x="874" y="199"/>
                    <a:pt x="1010" y="270"/>
                    <a:pt x="1041" y="383"/>
                  </a:cubicBezTo>
                  <a:cubicBezTo>
                    <a:pt x="1080" y="532"/>
                    <a:pt x="928" y="708"/>
                    <a:pt x="706" y="767"/>
                  </a:cubicBezTo>
                  <a:cubicBezTo>
                    <a:pt x="655" y="781"/>
                    <a:pt x="604" y="788"/>
                    <a:pt x="554" y="788"/>
                  </a:cubicBezTo>
                  <a:cubicBezTo>
                    <a:pt x="494" y="788"/>
                    <a:pt x="436" y="777"/>
                    <a:pt x="385" y="757"/>
                  </a:cubicBezTo>
                  <a:cubicBezTo>
                    <a:pt x="301" y="725"/>
                    <a:pt x="245" y="670"/>
                    <a:pt x="227" y="602"/>
                  </a:cubicBezTo>
                  <a:cubicBezTo>
                    <a:pt x="209" y="535"/>
                    <a:pt x="229" y="459"/>
                    <a:pt x="286" y="389"/>
                  </a:cubicBezTo>
                  <a:cubicBezTo>
                    <a:pt x="348" y="310"/>
                    <a:pt x="446" y="249"/>
                    <a:pt x="560" y="219"/>
                  </a:cubicBezTo>
                  <a:cubicBezTo>
                    <a:pt x="612" y="205"/>
                    <a:pt x="663" y="199"/>
                    <a:pt x="713" y="199"/>
                  </a:cubicBezTo>
                  <a:close/>
                  <a:moveTo>
                    <a:pt x="710" y="1"/>
                  </a:moveTo>
                  <a:cubicBezTo>
                    <a:pt x="644" y="1"/>
                    <a:pt x="576" y="9"/>
                    <a:pt x="508" y="28"/>
                  </a:cubicBezTo>
                  <a:cubicBezTo>
                    <a:pt x="355" y="69"/>
                    <a:pt x="220" y="154"/>
                    <a:pt x="130" y="265"/>
                  </a:cubicBezTo>
                  <a:cubicBezTo>
                    <a:pt x="34" y="386"/>
                    <a:pt x="0" y="524"/>
                    <a:pt x="35" y="653"/>
                  </a:cubicBezTo>
                  <a:cubicBezTo>
                    <a:pt x="71" y="783"/>
                    <a:pt x="168" y="886"/>
                    <a:pt x="312" y="942"/>
                  </a:cubicBezTo>
                  <a:cubicBezTo>
                    <a:pt x="386" y="971"/>
                    <a:pt x="469" y="985"/>
                    <a:pt x="554" y="985"/>
                  </a:cubicBezTo>
                  <a:cubicBezTo>
                    <a:pt x="622" y="985"/>
                    <a:pt x="691" y="976"/>
                    <a:pt x="759" y="958"/>
                  </a:cubicBezTo>
                  <a:cubicBezTo>
                    <a:pt x="1088" y="869"/>
                    <a:pt x="1301" y="589"/>
                    <a:pt x="1232" y="333"/>
                  </a:cubicBezTo>
                  <a:cubicBezTo>
                    <a:pt x="1178" y="129"/>
                    <a:pt x="962" y="1"/>
                    <a:pt x="7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39"/>
            <p:cNvSpPr/>
            <p:nvPr/>
          </p:nvSpPr>
          <p:spPr>
            <a:xfrm>
              <a:off x="6047100" y="872700"/>
              <a:ext cx="31400" cy="26725"/>
            </a:xfrm>
            <a:custGeom>
              <a:rect b="b" l="l" r="r" t="t"/>
              <a:pathLst>
                <a:path extrusionOk="0" h="1069" w="1256">
                  <a:moveTo>
                    <a:pt x="463" y="198"/>
                  </a:moveTo>
                  <a:cubicBezTo>
                    <a:pt x="563" y="198"/>
                    <a:pt x="670" y="236"/>
                    <a:pt x="765" y="305"/>
                  </a:cubicBezTo>
                  <a:cubicBezTo>
                    <a:pt x="950" y="439"/>
                    <a:pt x="1030" y="657"/>
                    <a:pt x="940" y="782"/>
                  </a:cubicBezTo>
                  <a:cubicBezTo>
                    <a:pt x="898" y="838"/>
                    <a:pt x="827" y="871"/>
                    <a:pt x="737" y="871"/>
                  </a:cubicBezTo>
                  <a:cubicBezTo>
                    <a:pt x="643" y="864"/>
                    <a:pt x="527" y="833"/>
                    <a:pt x="432" y="764"/>
                  </a:cubicBezTo>
                  <a:cubicBezTo>
                    <a:pt x="337" y="695"/>
                    <a:pt x="266" y="603"/>
                    <a:pt x="236" y="507"/>
                  </a:cubicBezTo>
                  <a:cubicBezTo>
                    <a:pt x="209" y="421"/>
                    <a:pt x="215" y="343"/>
                    <a:pt x="257" y="287"/>
                  </a:cubicBezTo>
                  <a:cubicBezTo>
                    <a:pt x="299" y="229"/>
                    <a:pt x="370" y="198"/>
                    <a:pt x="460" y="198"/>
                  </a:cubicBezTo>
                  <a:close/>
                  <a:moveTo>
                    <a:pt x="459" y="0"/>
                  </a:moveTo>
                  <a:cubicBezTo>
                    <a:pt x="304" y="0"/>
                    <a:pt x="176" y="61"/>
                    <a:pt x="97" y="169"/>
                  </a:cubicBezTo>
                  <a:cubicBezTo>
                    <a:pt x="17" y="279"/>
                    <a:pt x="0" y="420"/>
                    <a:pt x="47" y="567"/>
                  </a:cubicBezTo>
                  <a:cubicBezTo>
                    <a:pt x="90" y="702"/>
                    <a:pt x="185" y="830"/>
                    <a:pt x="316" y="924"/>
                  </a:cubicBezTo>
                  <a:cubicBezTo>
                    <a:pt x="443" y="1016"/>
                    <a:pt x="592" y="1069"/>
                    <a:pt x="734" y="1069"/>
                  </a:cubicBezTo>
                  <a:lnTo>
                    <a:pt x="738" y="1069"/>
                  </a:lnTo>
                  <a:cubicBezTo>
                    <a:pt x="892" y="1067"/>
                    <a:pt x="1021" y="1007"/>
                    <a:pt x="1100" y="898"/>
                  </a:cubicBezTo>
                  <a:cubicBezTo>
                    <a:pt x="1255" y="683"/>
                    <a:pt x="1157" y="345"/>
                    <a:pt x="881" y="145"/>
                  </a:cubicBezTo>
                  <a:cubicBezTo>
                    <a:pt x="752" y="50"/>
                    <a:pt x="608" y="1"/>
                    <a:pt x="4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39"/>
            <p:cNvSpPr/>
            <p:nvPr/>
          </p:nvSpPr>
          <p:spPr>
            <a:xfrm>
              <a:off x="6146075" y="878950"/>
              <a:ext cx="57075" cy="44300"/>
            </a:xfrm>
            <a:custGeom>
              <a:rect b="b" l="l" r="r" t="t"/>
              <a:pathLst>
                <a:path extrusionOk="0" h="1772" w="2283">
                  <a:moveTo>
                    <a:pt x="1140" y="0"/>
                  </a:moveTo>
                  <a:cubicBezTo>
                    <a:pt x="1" y="0"/>
                    <a:pt x="0" y="1771"/>
                    <a:pt x="1141" y="1771"/>
                  </a:cubicBezTo>
                  <a:cubicBezTo>
                    <a:pt x="2280" y="1771"/>
                    <a:pt x="2283" y="0"/>
                    <a:pt x="1141" y="0"/>
                  </a:cubicBezTo>
                  <a:cubicBezTo>
                    <a:pt x="1141" y="0"/>
                    <a:pt x="1141" y="0"/>
                    <a:pt x="11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39"/>
            <p:cNvSpPr/>
            <p:nvPr/>
          </p:nvSpPr>
          <p:spPr>
            <a:xfrm>
              <a:off x="6163625" y="861250"/>
              <a:ext cx="24100" cy="31000"/>
            </a:xfrm>
            <a:custGeom>
              <a:rect b="b" l="l" r="r" t="t"/>
              <a:pathLst>
                <a:path extrusionOk="0" h="1240" w="964">
                  <a:moveTo>
                    <a:pt x="482" y="199"/>
                  </a:moveTo>
                  <a:cubicBezTo>
                    <a:pt x="636" y="199"/>
                    <a:pt x="765" y="392"/>
                    <a:pt x="765" y="620"/>
                  </a:cubicBezTo>
                  <a:cubicBezTo>
                    <a:pt x="765" y="849"/>
                    <a:pt x="636" y="1042"/>
                    <a:pt x="482" y="1042"/>
                  </a:cubicBezTo>
                  <a:cubicBezTo>
                    <a:pt x="329" y="1042"/>
                    <a:pt x="198" y="849"/>
                    <a:pt x="198" y="620"/>
                  </a:cubicBezTo>
                  <a:cubicBezTo>
                    <a:pt x="198" y="392"/>
                    <a:pt x="327" y="199"/>
                    <a:pt x="482" y="199"/>
                  </a:cubicBezTo>
                  <a:close/>
                  <a:moveTo>
                    <a:pt x="482" y="1"/>
                  </a:moveTo>
                  <a:cubicBezTo>
                    <a:pt x="217" y="1"/>
                    <a:pt x="0" y="278"/>
                    <a:pt x="0" y="620"/>
                  </a:cubicBezTo>
                  <a:cubicBezTo>
                    <a:pt x="0" y="961"/>
                    <a:pt x="217" y="1240"/>
                    <a:pt x="482" y="1240"/>
                  </a:cubicBezTo>
                  <a:cubicBezTo>
                    <a:pt x="747" y="1240"/>
                    <a:pt x="963" y="961"/>
                    <a:pt x="963" y="620"/>
                  </a:cubicBezTo>
                  <a:cubicBezTo>
                    <a:pt x="963" y="278"/>
                    <a:pt x="747" y="1"/>
                    <a:pt x="4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39"/>
            <p:cNvSpPr/>
            <p:nvPr/>
          </p:nvSpPr>
          <p:spPr>
            <a:xfrm>
              <a:off x="6179800" y="873400"/>
              <a:ext cx="29625" cy="27100"/>
            </a:xfrm>
            <a:custGeom>
              <a:rect b="b" l="l" r="r" t="t"/>
              <a:pathLst>
                <a:path extrusionOk="0" h="1084" w="1185">
                  <a:moveTo>
                    <a:pt x="731" y="198"/>
                  </a:moveTo>
                  <a:cubicBezTo>
                    <a:pt x="811" y="198"/>
                    <a:pt x="879" y="225"/>
                    <a:pt x="920" y="276"/>
                  </a:cubicBezTo>
                  <a:cubicBezTo>
                    <a:pt x="964" y="330"/>
                    <a:pt x="976" y="409"/>
                    <a:pt x="952" y="495"/>
                  </a:cubicBezTo>
                  <a:cubicBezTo>
                    <a:pt x="927" y="592"/>
                    <a:pt x="862" y="687"/>
                    <a:pt x="771" y="762"/>
                  </a:cubicBezTo>
                  <a:cubicBezTo>
                    <a:pt x="679" y="836"/>
                    <a:pt x="573" y="880"/>
                    <a:pt x="471" y="884"/>
                  </a:cubicBezTo>
                  <a:cubicBezTo>
                    <a:pt x="464" y="885"/>
                    <a:pt x="457" y="885"/>
                    <a:pt x="450" y="885"/>
                  </a:cubicBezTo>
                  <a:cubicBezTo>
                    <a:pt x="369" y="885"/>
                    <a:pt x="305" y="858"/>
                    <a:pt x="264" y="807"/>
                  </a:cubicBezTo>
                  <a:cubicBezTo>
                    <a:pt x="220" y="753"/>
                    <a:pt x="208" y="674"/>
                    <a:pt x="232" y="588"/>
                  </a:cubicBezTo>
                  <a:cubicBezTo>
                    <a:pt x="256" y="491"/>
                    <a:pt x="321" y="396"/>
                    <a:pt x="414" y="321"/>
                  </a:cubicBezTo>
                  <a:cubicBezTo>
                    <a:pt x="505" y="247"/>
                    <a:pt x="611" y="203"/>
                    <a:pt x="712" y="199"/>
                  </a:cubicBezTo>
                  <a:cubicBezTo>
                    <a:pt x="719" y="199"/>
                    <a:pt x="724" y="198"/>
                    <a:pt x="731" y="198"/>
                  </a:cubicBezTo>
                  <a:close/>
                  <a:moveTo>
                    <a:pt x="733" y="0"/>
                  </a:moveTo>
                  <a:cubicBezTo>
                    <a:pt x="723" y="0"/>
                    <a:pt x="713" y="0"/>
                    <a:pt x="703" y="1"/>
                  </a:cubicBezTo>
                  <a:cubicBezTo>
                    <a:pt x="560" y="7"/>
                    <a:pt x="414" y="66"/>
                    <a:pt x="289" y="168"/>
                  </a:cubicBezTo>
                  <a:cubicBezTo>
                    <a:pt x="165" y="268"/>
                    <a:pt x="77" y="399"/>
                    <a:pt x="40" y="538"/>
                  </a:cubicBezTo>
                  <a:cubicBezTo>
                    <a:pt x="1" y="687"/>
                    <a:pt x="26" y="827"/>
                    <a:pt x="110" y="931"/>
                  </a:cubicBezTo>
                  <a:cubicBezTo>
                    <a:pt x="190" y="1030"/>
                    <a:pt x="311" y="1084"/>
                    <a:pt x="453" y="1084"/>
                  </a:cubicBezTo>
                  <a:cubicBezTo>
                    <a:pt x="462" y="1084"/>
                    <a:pt x="471" y="1082"/>
                    <a:pt x="480" y="1082"/>
                  </a:cubicBezTo>
                  <a:cubicBezTo>
                    <a:pt x="624" y="1076"/>
                    <a:pt x="771" y="1017"/>
                    <a:pt x="895" y="915"/>
                  </a:cubicBezTo>
                  <a:cubicBezTo>
                    <a:pt x="1020" y="815"/>
                    <a:pt x="1109" y="684"/>
                    <a:pt x="1145" y="545"/>
                  </a:cubicBezTo>
                  <a:cubicBezTo>
                    <a:pt x="1184" y="396"/>
                    <a:pt x="1158" y="256"/>
                    <a:pt x="1073" y="152"/>
                  </a:cubicBezTo>
                  <a:cubicBezTo>
                    <a:pt x="994" y="53"/>
                    <a:pt x="875" y="0"/>
                    <a:pt x="7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39"/>
            <p:cNvSpPr/>
            <p:nvPr/>
          </p:nvSpPr>
          <p:spPr>
            <a:xfrm>
              <a:off x="6182050" y="895850"/>
              <a:ext cx="33100" cy="24450"/>
            </a:xfrm>
            <a:custGeom>
              <a:rect b="b" l="l" r="r" t="t"/>
              <a:pathLst>
                <a:path extrusionOk="0" h="978" w="1324">
                  <a:moveTo>
                    <a:pt x="595" y="198"/>
                  </a:moveTo>
                  <a:cubicBezTo>
                    <a:pt x="636" y="198"/>
                    <a:pt x="679" y="203"/>
                    <a:pt x="721" y="212"/>
                  </a:cubicBezTo>
                  <a:cubicBezTo>
                    <a:pt x="944" y="259"/>
                    <a:pt x="1106" y="425"/>
                    <a:pt x="1075" y="577"/>
                  </a:cubicBezTo>
                  <a:cubicBezTo>
                    <a:pt x="1048" y="699"/>
                    <a:pt x="900" y="779"/>
                    <a:pt x="724" y="779"/>
                  </a:cubicBezTo>
                  <a:cubicBezTo>
                    <a:pt x="685" y="779"/>
                    <a:pt x="644" y="775"/>
                    <a:pt x="603" y="767"/>
                  </a:cubicBezTo>
                  <a:cubicBezTo>
                    <a:pt x="379" y="719"/>
                    <a:pt x="217" y="552"/>
                    <a:pt x="250" y="401"/>
                  </a:cubicBezTo>
                  <a:cubicBezTo>
                    <a:pt x="264" y="333"/>
                    <a:pt x="316" y="274"/>
                    <a:pt x="398" y="238"/>
                  </a:cubicBezTo>
                  <a:cubicBezTo>
                    <a:pt x="457" y="211"/>
                    <a:pt x="524" y="198"/>
                    <a:pt x="595" y="198"/>
                  </a:cubicBezTo>
                  <a:close/>
                  <a:moveTo>
                    <a:pt x="596" y="0"/>
                  </a:moveTo>
                  <a:cubicBezTo>
                    <a:pt x="497" y="0"/>
                    <a:pt x="401" y="19"/>
                    <a:pt x="317" y="58"/>
                  </a:cubicBezTo>
                  <a:cubicBezTo>
                    <a:pt x="177" y="120"/>
                    <a:pt x="84" y="229"/>
                    <a:pt x="56" y="360"/>
                  </a:cubicBezTo>
                  <a:cubicBezTo>
                    <a:pt x="1" y="620"/>
                    <a:pt x="228" y="889"/>
                    <a:pt x="561" y="960"/>
                  </a:cubicBezTo>
                  <a:cubicBezTo>
                    <a:pt x="617" y="971"/>
                    <a:pt x="672" y="978"/>
                    <a:pt x="725" y="978"/>
                  </a:cubicBezTo>
                  <a:cubicBezTo>
                    <a:pt x="994" y="978"/>
                    <a:pt x="1222" y="835"/>
                    <a:pt x="1269" y="617"/>
                  </a:cubicBezTo>
                  <a:cubicBezTo>
                    <a:pt x="1323" y="358"/>
                    <a:pt x="1097" y="89"/>
                    <a:pt x="762" y="17"/>
                  </a:cubicBezTo>
                  <a:cubicBezTo>
                    <a:pt x="706" y="6"/>
                    <a:pt x="651" y="0"/>
                    <a:pt x="5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39"/>
            <p:cNvSpPr/>
            <p:nvPr/>
          </p:nvSpPr>
          <p:spPr>
            <a:xfrm>
              <a:off x="6170075" y="909600"/>
              <a:ext cx="29250" cy="29725"/>
            </a:xfrm>
            <a:custGeom>
              <a:rect b="b" l="l" r="r" t="t"/>
              <a:pathLst>
                <a:path extrusionOk="0" h="1189" w="1170">
                  <a:moveTo>
                    <a:pt x="483" y="198"/>
                  </a:moveTo>
                  <a:cubicBezTo>
                    <a:pt x="608" y="198"/>
                    <a:pt x="755" y="303"/>
                    <a:pt x="837" y="466"/>
                  </a:cubicBezTo>
                  <a:cubicBezTo>
                    <a:pt x="941" y="669"/>
                    <a:pt x="912" y="901"/>
                    <a:pt x="776" y="970"/>
                  </a:cubicBezTo>
                  <a:cubicBezTo>
                    <a:pt x="748" y="984"/>
                    <a:pt x="718" y="991"/>
                    <a:pt x="686" y="991"/>
                  </a:cubicBezTo>
                  <a:cubicBezTo>
                    <a:pt x="561" y="991"/>
                    <a:pt x="414" y="887"/>
                    <a:pt x="331" y="724"/>
                  </a:cubicBezTo>
                  <a:cubicBezTo>
                    <a:pt x="228" y="520"/>
                    <a:pt x="256" y="288"/>
                    <a:pt x="394" y="219"/>
                  </a:cubicBezTo>
                  <a:cubicBezTo>
                    <a:pt x="421" y="205"/>
                    <a:pt x="451" y="198"/>
                    <a:pt x="483" y="198"/>
                  </a:cubicBezTo>
                  <a:close/>
                  <a:moveTo>
                    <a:pt x="479" y="1"/>
                  </a:moveTo>
                  <a:cubicBezTo>
                    <a:pt x="418" y="1"/>
                    <a:pt x="358" y="14"/>
                    <a:pt x="303" y="42"/>
                  </a:cubicBezTo>
                  <a:cubicBezTo>
                    <a:pt x="67" y="163"/>
                    <a:pt x="0" y="509"/>
                    <a:pt x="155" y="814"/>
                  </a:cubicBezTo>
                  <a:cubicBezTo>
                    <a:pt x="274" y="1047"/>
                    <a:pt x="489" y="1189"/>
                    <a:pt x="688" y="1189"/>
                  </a:cubicBezTo>
                  <a:cubicBezTo>
                    <a:pt x="751" y="1189"/>
                    <a:pt x="811" y="1176"/>
                    <a:pt x="866" y="1147"/>
                  </a:cubicBezTo>
                  <a:cubicBezTo>
                    <a:pt x="1103" y="1026"/>
                    <a:pt x="1169" y="681"/>
                    <a:pt x="1014" y="376"/>
                  </a:cubicBezTo>
                  <a:cubicBezTo>
                    <a:pt x="895" y="143"/>
                    <a:pt x="680" y="1"/>
                    <a:pt x="4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39"/>
            <p:cNvSpPr/>
            <p:nvPr/>
          </p:nvSpPr>
          <p:spPr>
            <a:xfrm>
              <a:off x="6148700" y="909000"/>
              <a:ext cx="27625" cy="29975"/>
            </a:xfrm>
            <a:custGeom>
              <a:rect b="b" l="l" r="r" t="t"/>
              <a:pathLst>
                <a:path extrusionOk="0" h="1199" w="1105">
                  <a:moveTo>
                    <a:pt x="674" y="198"/>
                  </a:moveTo>
                  <a:cubicBezTo>
                    <a:pt x="701" y="198"/>
                    <a:pt x="727" y="203"/>
                    <a:pt x="751" y="213"/>
                  </a:cubicBezTo>
                  <a:cubicBezTo>
                    <a:pt x="815" y="242"/>
                    <a:pt x="861" y="306"/>
                    <a:pt x="880" y="395"/>
                  </a:cubicBezTo>
                  <a:cubicBezTo>
                    <a:pt x="902" y="492"/>
                    <a:pt x="887" y="607"/>
                    <a:pt x="840" y="715"/>
                  </a:cubicBezTo>
                  <a:cubicBezTo>
                    <a:pt x="762" y="887"/>
                    <a:pt x="614" y="1001"/>
                    <a:pt x="487" y="1001"/>
                  </a:cubicBezTo>
                  <a:cubicBezTo>
                    <a:pt x="459" y="1001"/>
                    <a:pt x="433" y="996"/>
                    <a:pt x="408" y="985"/>
                  </a:cubicBezTo>
                  <a:cubicBezTo>
                    <a:pt x="268" y="922"/>
                    <a:pt x="227" y="693"/>
                    <a:pt x="321" y="484"/>
                  </a:cubicBezTo>
                  <a:cubicBezTo>
                    <a:pt x="398" y="312"/>
                    <a:pt x="545" y="198"/>
                    <a:pt x="674" y="198"/>
                  </a:cubicBezTo>
                  <a:close/>
                  <a:moveTo>
                    <a:pt x="674" y="0"/>
                  </a:moveTo>
                  <a:cubicBezTo>
                    <a:pt x="468" y="0"/>
                    <a:pt x="249" y="156"/>
                    <a:pt x="140" y="404"/>
                  </a:cubicBezTo>
                  <a:cubicBezTo>
                    <a:pt x="1" y="716"/>
                    <a:pt x="85" y="1058"/>
                    <a:pt x="328" y="1166"/>
                  </a:cubicBezTo>
                  <a:cubicBezTo>
                    <a:pt x="378" y="1188"/>
                    <a:pt x="432" y="1198"/>
                    <a:pt x="485" y="1198"/>
                  </a:cubicBezTo>
                  <a:cubicBezTo>
                    <a:pt x="692" y="1198"/>
                    <a:pt x="910" y="1042"/>
                    <a:pt x="1020" y="795"/>
                  </a:cubicBezTo>
                  <a:cubicBezTo>
                    <a:pt x="1085" y="649"/>
                    <a:pt x="1104" y="491"/>
                    <a:pt x="1074" y="352"/>
                  </a:cubicBezTo>
                  <a:cubicBezTo>
                    <a:pt x="1040" y="200"/>
                    <a:pt x="954" y="87"/>
                    <a:pt x="832" y="34"/>
                  </a:cubicBezTo>
                  <a:cubicBezTo>
                    <a:pt x="782" y="11"/>
                    <a:pt x="728" y="0"/>
                    <a:pt x="6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39"/>
            <p:cNvSpPr/>
            <p:nvPr/>
          </p:nvSpPr>
          <p:spPr>
            <a:xfrm>
              <a:off x="6134200" y="894650"/>
              <a:ext cx="32550" cy="24650"/>
            </a:xfrm>
            <a:custGeom>
              <a:rect b="b" l="l" r="r" t="t"/>
              <a:pathLst>
                <a:path extrusionOk="0" h="986" w="1302">
                  <a:moveTo>
                    <a:pt x="713" y="199"/>
                  </a:moveTo>
                  <a:cubicBezTo>
                    <a:pt x="874" y="199"/>
                    <a:pt x="1011" y="270"/>
                    <a:pt x="1041" y="383"/>
                  </a:cubicBezTo>
                  <a:cubicBezTo>
                    <a:pt x="1081" y="532"/>
                    <a:pt x="927" y="708"/>
                    <a:pt x="707" y="767"/>
                  </a:cubicBezTo>
                  <a:cubicBezTo>
                    <a:pt x="656" y="781"/>
                    <a:pt x="604" y="788"/>
                    <a:pt x="554" y="788"/>
                  </a:cubicBezTo>
                  <a:cubicBezTo>
                    <a:pt x="494" y="788"/>
                    <a:pt x="436" y="777"/>
                    <a:pt x="384" y="757"/>
                  </a:cubicBezTo>
                  <a:cubicBezTo>
                    <a:pt x="300" y="725"/>
                    <a:pt x="244" y="670"/>
                    <a:pt x="226" y="602"/>
                  </a:cubicBezTo>
                  <a:cubicBezTo>
                    <a:pt x="208" y="535"/>
                    <a:pt x="229" y="459"/>
                    <a:pt x="285" y="389"/>
                  </a:cubicBezTo>
                  <a:cubicBezTo>
                    <a:pt x="349" y="310"/>
                    <a:pt x="446" y="249"/>
                    <a:pt x="560" y="219"/>
                  </a:cubicBezTo>
                  <a:cubicBezTo>
                    <a:pt x="611" y="205"/>
                    <a:pt x="663" y="199"/>
                    <a:pt x="713" y="199"/>
                  </a:cubicBezTo>
                  <a:close/>
                  <a:moveTo>
                    <a:pt x="710" y="1"/>
                  </a:moveTo>
                  <a:cubicBezTo>
                    <a:pt x="645" y="1"/>
                    <a:pt x="577" y="9"/>
                    <a:pt x="509" y="28"/>
                  </a:cubicBezTo>
                  <a:cubicBezTo>
                    <a:pt x="354" y="69"/>
                    <a:pt x="220" y="154"/>
                    <a:pt x="131" y="265"/>
                  </a:cubicBezTo>
                  <a:cubicBezTo>
                    <a:pt x="35" y="386"/>
                    <a:pt x="1" y="524"/>
                    <a:pt x="35" y="653"/>
                  </a:cubicBezTo>
                  <a:cubicBezTo>
                    <a:pt x="70" y="783"/>
                    <a:pt x="169" y="886"/>
                    <a:pt x="312" y="942"/>
                  </a:cubicBezTo>
                  <a:cubicBezTo>
                    <a:pt x="386" y="971"/>
                    <a:pt x="468" y="985"/>
                    <a:pt x="554" y="985"/>
                  </a:cubicBezTo>
                  <a:cubicBezTo>
                    <a:pt x="621" y="985"/>
                    <a:pt x="690" y="976"/>
                    <a:pt x="758" y="958"/>
                  </a:cubicBezTo>
                  <a:cubicBezTo>
                    <a:pt x="1089" y="869"/>
                    <a:pt x="1301" y="589"/>
                    <a:pt x="1232" y="333"/>
                  </a:cubicBezTo>
                  <a:cubicBezTo>
                    <a:pt x="1177" y="129"/>
                    <a:pt x="962" y="1"/>
                    <a:pt x="7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39"/>
            <p:cNvSpPr/>
            <p:nvPr/>
          </p:nvSpPr>
          <p:spPr>
            <a:xfrm>
              <a:off x="6140000" y="872700"/>
              <a:ext cx="31425" cy="26725"/>
            </a:xfrm>
            <a:custGeom>
              <a:rect b="b" l="l" r="r" t="t"/>
              <a:pathLst>
                <a:path extrusionOk="0" h="1069" w="1257">
                  <a:moveTo>
                    <a:pt x="463" y="198"/>
                  </a:moveTo>
                  <a:cubicBezTo>
                    <a:pt x="564" y="198"/>
                    <a:pt x="672" y="236"/>
                    <a:pt x="766" y="305"/>
                  </a:cubicBezTo>
                  <a:cubicBezTo>
                    <a:pt x="951" y="439"/>
                    <a:pt x="1031" y="657"/>
                    <a:pt x="940" y="782"/>
                  </a:cubicBezTo>
                  <a:cubicBezTo>
                    <a:pt x="900" y="838"/>
                    <a:pt x="828" y="871"/>
                    <a:pt x="738" y="871"/>
                  </a:cubicBezTo>
                  <a:lnTo>
                    <a:pt x="736" y="871"/>
                  </a:lnTo>
                  <a:cubicBezTo>
                    <a:pt x="635" y="871"/>
                    <a:pt x="527" y="833"/>
                    <a:pt x="432" y="764"/>
                  </a:cubicBezTo>
                  <a:cubicBezTo>
                    <a:pt x="337" y="695"/>
                    <a:pt x="268" y="603"/>
                    <a:pt x="236" y="507"/>
                  </a:cubicBezTo>
                  <a:cubicBezTo>
                    <a:pt x="209" y="421"/>
                    <a:pt x="217" y="343"/>
                    <a:pt x="259" y="287"/>
                  </a:cubicBezTo>
                  <a:cubicBezTo>
                    <a:pt x="299" y="229"/>
                    <a:pt x="371" y="198"/>
                    <a:pt x="461" y="198"/>
                  </a:cubicBezTo>
                  <a:close/>
                  <a:moveTo>
                    <a:pt x="459" y="0"/>
                  </a:moveTo>
                  <a:cubicBezTo>
                    <a:pt x="306" y="0"/>
                    <a:pt x="177" y="61"/>
                    <a:pt x="98" y="169"/>
                  </a:cubicBezTo>
                  <a:cubicBezTo>
                    <a:pt x="19" y="279"/>
                    <a:pt x="1" y="420"/>
                    <a:pt x="48" y="567"/>
                  </a:cubicBezTo>
                  <a:cubicBezTo>
                    <a:pt x="92" y="702"/>
                    <a:pt x="187" y="830"/>
                    <a:pt x="316" y="924"/>
                  </a:cubicBezTo>
                  <a:cubicBezTo>
                    <a:pt x="445" y="1016"/>
                    <a:pt x="594" y="1069"/>
                    <a:pt x="736" y="1069"/>
                  </a:cubicBezTo>
                  <a:lnTo>
                    <a:pt x="738" y="1069"/>
                  </a:lnTo>
                  <a:cubicBezTo>
                    <a:pt x="893" y="1067"/>
                    <a:pt x="1022" y="1007"/>
                    <a:pt x="1100" y="898"/>
                  </a:cubicBezTo>
                  <a:cubicBezTo>
                    <a:pt x="1257" y="683"/>
                    <a:pt x="1159" y="345"/>
                    <a:pt x="883" y="145"/>
                  </a:cubicBezTo>
                  <a:cubicBezTo>
                    <a:pt x="754" y="51"/>
                    <a:pt x="605" y="0"/>
                    <a:pt x="4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39"/>
            <p:cNvSpPr/>
            <p:nvPr/>
          </p:nvSpPr>
          <p:spPr>
            <a:xfrm>
              <a:off x="6238975" y="878950"/>
              <a:ext cx="57100" cy="44300"/>
            </a:xfrm>
            <a:custGeom>
              <a:rect b="b" l="l" r="r" t="t"/>
              <a:pathLst>
                <a:path extrusionOk="0" h="1772" w="2284">
                  <a:moveTo>
                    <a:pt x="1140" y="0"/>
                  </a:moveTo>
                  <a:cubicBezTo>
                    <a:pt x="3" y="0"/>
                    <a:pt x="1" y="1771"/>
                    <a:pt x="1142" y="1771"/>
                  </a:cubicBezTo>
                  <a:cubicBezTo>
                    <a:pt x="2282" y="1771"/>
                    <a:pt x="2283" y="0"/>
                    <a:pt x="1142" y="0"/>
                  </a:cubicBezTo>
                  <a:cubicBezTo>
                    <a:pt x="1141" y="0"/>
                    <a:pt x="1141" y="0"/>
                    <a:pt x="11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39"/>
            <p:cNvSpPr/>
            <p:nvPr/>
          </p:nvSpPr>
          <p:spPr>
            <a:xfrm>
              <a:off x="6256525" y="861250"/>
              <a:ext cx="24125" cy="31000"/>
            </a:xfrm>
            <a:custGeom>
              <a:rect b="b" l="l" r="r" t="t"/>
              <a:pathLst>
                <a:path extrusionOk="0" h="1240" w="965">
                  <a:moveTo>
                    <a:pt x="483" y="199"/>
                  </a:moveTo>
                  <a:cubicBezTo>
                    <a:pt x="636" y="199"/>
                    <a:pt x="767" y="392"/>
                    <a:pt x="767" y="620"/>
                  </a:cubicBezTo>
                  <a:cubicBezTo>
                    <a:pt x="767" y="849"/>
                    <a:pt x="636" y="1042"/>
                    <a:pt x="483" y="1042"/>
                  </a:cubicBezTo>
                  <a:cubicBezTo>
                    <a:pt x="329" y="1042"/>
                    <a:pt x="199" y="849"/>
                    <a:pt x="199" y="620"/>
                  </a:cubicBezTo>
                  <a:cubicBezTo>
                    <a:pt x="199" y="392"/>
                    <a:pt x="329" y="199"/>
                    <a:pt x="483" y="199"/>
                  </a:cubicBezTo>
                  <a:close/>
                  <a:moveTo>
                    <a:pt x="483" y="1"/>
                  </a:moveTo>
                  <a:cubicBezTo>
                    <a:pt x="217" y="1"/>
                    <a:pt x="1" y="278"/>
                    <a:pt x="1" y="620"/>
                  </a:cubicBezTo>
                  <a:cubicBezTo>
                    <a:pt x="1" y="961"/>
                    <a:pt x="217" y="1240"/>
                    <a:pt x="483" y="1240"/>
                  </a:cubicBezTo>
                  <a:cubicBezTo>
                    <a:pt x="749" y="1240"/>
                    <a:pt x="965" y="961"/>
                    <a:pt x="965" y="620"/>
                  </a:cubicBezTo>
                  <a:cubicBezTo>
                    <a:pt x="965" y="278"/>
                    <a:pt x="749" y="1"/>
                    <a:pt x="4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39"/>
            <p:cNvSpPr/>
            <p:nvPr/>
          </p:nvSpPr>
          <p:spPr>
            <a:xfrm>
              <a:off x="6272750" y="873425"/>
              <a:ext cx="31000" cy="27075"/>
            </a:xfrm>
            <a:custGeom>
              <a:rect b="b" l="l" r="r" t="t"/>
              <a:pathLst>
                <a:path extrusionOk="0" h="1083" w="1240">
                  <a:moveTo>
                    <a:pt x="730" y="198"/>
                  </a:moveTo>
                  <a:cubicBezTo>
                    <a:pt x="808" y="198"/>
                    <a:pt x="876" y="223"/>
                    <a:pt x="919" y="275"/>
                  </a:cubicBezTo>
                  <a:cubicBezTo>
                    <a:pt x="1016" y="395"/>
                    <a:pt x="948" y="617"/>
                    <a:pt x="769" y="761"/>
                  </a:cubicBezTo>
                  <a:cubicBezTo>
                    <a:pt x="678" y="835"/>
                    <a:pt x="571" y="879"/>
                    <a:pt x="471" y="883"/>
                  </a:cubicBezTo>
                  <a:cubicBezTo>
                    <a:pt x="464" y="884"/>
                    <a:pt x="456" y="884"/>
                    <a:pt x="449" y="884"/>
                  </a:cubicBezTo>
                  <a:cubicBezTo>
                    <a:pt x="369" y="884"/>
                    <a:pt x="303" y="857"/>
                    <a:pt x="264" y="806"/>
                  </a:cubicBezTo>
                  <a:cubicBezTo>
                    <a:pt x="219" y="752"/>
                    <a:pt x="208" y="673"/>
                    <a:pt x="230" y="587"/>
                  </a:cubicBezTo>
                  <a:cubicBezTo>
                    <a:pt x="256" y="490"/>
                    <a:pt x="321" y="395"/>
                    <a:pt x="412" y="320"/>
                  </a:cubicBezTo>
                  <a:cubicBezTo>
                    <a:pt x="513" y="240"/>
                    <a:pt x="630" y="198"/>
                    <a:pt x="730" y="198"/>
                  </a:cubicBezTo>
                  <a:close/>
                  <a:moveTo>
                    <a:pt x="729" y="0"/>
                  </a:moveTo>
                  <a:cubicBezTo>
                    <a:pt x="584" y="0"/>
                    <a:pt x="424" y="56"/>
                    <a:pt x="288" y="167"/>
                  </a:cubicBezTo>
                  <a:cubicBezTo>
                    <a:pt x="163" y="267"/>
                    <a:pt x="75" y="398"/>
                    <a:pt x="40" y="537"/>
                  </a:cubicBezTo>
                  <a:cubicBezTo>
                    <a:pt x="0" y="686"/>
                    <a:pt x="25" y="826"/>
                    <a:pt x="110" y="930"/>
                  </a:cubicBezTo>
                  <a:cubicBezTo>
                    <a:pt x="189" y="1029"/>
                    <a:pt x="311" y="1083"/>
                    <a:pt x="453" y="1083"/>
                  </a:cubicBezTo>
                  <a:cubicBezTo>
                    <a:pt x="462" y="1083"/>
                    <a:pt x="471" y="1081"/>
                    <a:pt x="480" y="1081"/>
                  </a:cubicBezTo>
                  <a:cubicBezTo>
                    <a:pt x="623" y="1075"/>
                    <a:pt x="771" y="1016"/>
                    <a:pt x="894" y="914"/>
                  </a:cubicBezTo>
                  <a:cubicBezTo>
                    <a:pt x="1160" y="699"/>
                    <a:pt x="1240" y="357"/>
                    <a:pt x="1073" y="151"/>
                  </a:cubicBezTo>
                  <a:cubicBezTo>
                    <a:pt x="992" y="50"/>
                    <a:pt x="867" y="0"/>
                    <a:pt x="7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39"/>
            <p:cNvSpPr/>
            <p:nvPr/>
          </p:nvSpPr>
          <p:spPr>
            <a:xfrm>
              <a:off x="6274975" y="895850"/>
              <a:ext cx="32400" cy="24450"/>
            </a:xfrm>
            <a:custGeom>
              <a:rect b="b" l="l" r="r" t="t"/>
              <a:pathLst>
                <a:path extrusionOk="0" h="978" w="1296">
                  <a:moveTo>
                    <a:pt x="595" y="198"/>
                  </a:moveTo>
                  <a:cubicBezTo>
                    <a:pt x="636" y="198"/>
                    <a:pt x="678" y="203"/>
                    <a:pt x="721" y="212"/>
                  </a:cubicBezTo>
                  <a:cubicBezTo>
                    <a:pt x="837" y="235"/>
                    <a:pt x="937" y="291"/>
                    <a:pt x="1005" y="367"/>
                  </a:cubicBezTo>
                  <a:cubicBezTo>
                    <a:pt x="1065" y="433"/>
                    <a:pt x="1089" y="507"/>
                    <a:pt x="1075" y="577"/>
                  </a:cubicBezTo>
                  <a:cubicBezTo>
                    <a:pt x="1048" y="699"/>
                    <a:pt x="900" y="779"/>
                    <a:pt x="725" y="779"/>
                  </a:cubicBezTo>
                  <a:cubicBezTo>
                    <a:pt x="685" y="779"/>
                    <a:pt x="645" y="775"/>
                    <a:pt x="603" y="767"/>
                  </a:cubicBezTo>
                  <a:cubicBezTo>
                    <a:pt x="379" y="719"/>
                    <a:pt x="218" y="552"/>
                    <a:pt x="249" y="401"/>
                  </a:cubicBezTo>
                  <a:cubicBezTo>
                    <a:pt x="265" y="333"/>
                    <a:pt x="317" y="274"/>
                    <a:pt x="399" y="238"/>
                  </a:cubicBezTo>
                  <a:cubicBezTo>
                    <a:pt x="457" y="211"/>
                    <a:pt x="525" y="198"/>
                    <a:pt x="595" y="198"/>
                  </a:cubicBezTo>
                  <a:close/>
                  <a:moveTo>
                    <a:pt x="596" y="0"/>
                  </a:moveTo>
                  <a:cubicBezTo>
                    <a:pt x="497" y="0"/>
                    <a:pt x="402" y="19"/>
                    <a:pt x="317" y="58"/>
                  </a:cubicBezTo>
                  <a:cubicBezTo>
                    <a:pt x="176" y="120"/>
                    <a:pt x="83" y="229"/>
                    <a:pt x="56" y="360"/>
                  </a:cubicBezTo>
                  <a:cubicBezTo>
                    <a:pt x="0" y="620"/>
                    <a:pt x="228" y="889"/>
                    <a:pt x="562" y="960"/>
                  </a:cubicBezTo>
                  <a:cubicBezTo>
                    <a:pt x="616" y="971"/>
                    <a:pt x="672" y="978"/>
                    <a:pt x="725" y="978"/>
                  </a:cubicBezTo>
                  <a:cubicBezTo>
                    <a:pt x="993" y="978"/>
                    <a:pt x="1222" y="835"/>
                    <a:pt x="1268" y="618"/>
                  </a:cubicBezTo>
                  <a:cubicBezTo>
                    <a:pt x="1295" y="485"/>
                    <a:pt x="1255" y="350"/>
                    <a:pt x="1152" y="235"/>
                  </a:cubicBezTo>
                  <a:cubicBezTo>
                    <a:pt x="1057" y="128"/>
                    <a:pt x="919" y="51"/>
                    <a:pt x="762" y="17"/>
                  </a:cubicBezTo>
                  <a:cubicBezTo>
                    <a:pt x="707" y="6"/>
                    <a:pt x="651" y="0"/>
                    <a:pt x="5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39"/>
            <p:cNvSpPr/>
            <p:nvPr/>
          </p:nvSpPr>
          <p:spPr>
            <a:xfrm>
              <a:off x="6263000" y="909600"/>
              <a:ext cx="29225" cy="29725"/>
            </a:xfrm>
            <a:custGeom>
              <a:rect b="b" l="l" r="r" t="t"/>
              <a:pathLst>
                <a:path extrusionOk="0" h="1189" w="1169">
                  <a:moveTo>
                    <a:pt x="483" y="198"/>
                  </a:moveTo>
                  <a:cubicBezTo>
                    <a:pt x="608" y="198"/>
                    <a:pt x="754" y="303"/>
                    <a:pt x="837" y="466"/>
                  </a:cubicBezTo>
                  <a:cubicBezTo>
                    <a:pt x="942" y="669"/>
                    <a:pt x="913" y="901"/>
                    <a:pt x="776" y="970"/>
                  </a:cubicBezTo>
                  <a:cubicBezTo>
                    <a:pt x="749" y="984"/>
                    <a:pt x="718" y="991"/>
                    <a:pt x="687" y="991"/>
                  </a:cubicBezTo>
                  <a:cubicBezTo>
                    <a:pt x="562" y="991"/>
                    <a:pt x="415" y="887"/>
                    <a:pt x="332" y="724"/>
                  </a:cubicBezTo>
                  <a:cubicBezTo>
                    <a:pt x="229" y="520"/>
                    <a:pt x="256" y="288"/>
                    <a:pt x="393" y="219"/>
                  </a:cubicBezTo>
                  <a:cubicBezTo>
                    <a:pt x="421" y="205"/>
                    <a:pt x="451" y="198"/>
                    <a:pt x="483" y="198"/>
                  </a:cubicBezTo>
                  <a:close/>
                  <a:moveTo>
                    <a:pt x="480" y="1"/>
                  </a:moveTo>
                  <a:cubicBezTo>
                    <a:pt x="419" y="1"/>
                    <a:pt x="359" y="14"/>
                    <a:pt x="303" y="42"/>
                  </a:cubicBezTo>
                  <a:cubicBezTo>
                    <a:pt x="67" y="163"/>
                    <a:pt x="1" y="509"/>
                    <a:pt x="156" y="814"/>
                  </a:cubicBezTo>
                  <a:cubicBezTo>
                    <a:pt x="275" y="1047"/>
                    <a:pt x="490" y="1189"/>
                    <a:pt x="689" y="1189"/>
                  </a:cubicBezTo>
                  <a:cubicBezTo>
                    <a:pt x="750" y="1189"/>
                    <a:pt x="810" y="1176"/>
                    <a:pt x="866" y="1147"/>
                  </a:cubicBezTo>
                  <a:cubicBezTo>
                    <a:pt x="1103" y="1026"/>
                    <a:pt x="1168" y="681"/>
                    <a:pt x="1013" y="376"/>
                  </a:cubicBezTo>
                  <a:cubicBezTo>
                    <a:pt x="895" y="143"/>
                    <a:pt x="680" y="1"/>
                    <a:pt x="4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39"/>
            <p:cNvSpPr/>
            <p:nvPr/>
          </p:nvSpPr>
          <p:spPr>
            <a:xfrm>
              <a:off x="6241650" y="909000"/>
              <a:ext cx="27600" cy="29975"/>
            </a:xfrm>
            <a:custGeom>
              <a:rect b="b" l="l" r="r" t="t"/>
              <a:pathLst>
                <a:path extrusionOk="0" h="1199" w="1104">
                  <a:moveTo>
                    <a:pt x="673" y="198"/>
                  </a:moveTo>
                  <a:cubicBezTo>
                    <a:pt x="700" y="198"/>
                    <a:pt x="726" y="203"/>
                    <a:pt x="751" y="213"/>
                  </a:cubicBezTo>
                  <a:cubicBezTo>
                    <a:pt x="814" y="242"/>
                    <a:pt x="860" y="306"/>
                    <a:pt x="880" y="395"/>
                  </a:cubicBezTo>
                  <a:cubicBezTo>
                    <a:pt x="900" y="492"/>
                    <a:pt x="886" y="607"/>
                    <a:pt x="838" y="715"/>
                  </a:cubicBezTo>
                  <a:cubicBezTo>
                    <a:pt x="762" y="887"/>
                    <a:pt x="614" y="1001"/>
                    <a:pt x="486" y="1001"/>
                  </a:cubicBezTo>
                  <a:cubicBezTo>
                    <a:pt x="459" y="1001"/>
                    <a:pt x="433" y="996"/>
                    <a:pt x="408" y="985"/>
                  </a:cubicBezTo>
                  <a:cubicBezTo>
                    <a:pt x="267" y="922"/>
                    <a:pt x="227" y="693"/>
                    <a:pt x="319" y="484"/>
                  </a:cubicBezTo>
                  <a:cubicBezTo>
                    <a:pt x="396" y="312"/>
                    <a:pt x="544" y="198"/>
                    <a:pt x="673" y="198"/>
                  </a:cubicBezTo>
                  <a:close/>
                  <a:moveTo>
                    <a:pt x="673" y="0"/>
                  </a:moveTo>
                  <a:cubicBezTo>
                    <a:pt x="466" y="0"/>
                    <a:pt x="249" y="156"/>
                    <a:pt x="138" y="404"/>
                  </a:cubicBezTo>
                  <a:cubicBezTo>
                    <a:pt x="0" y="716"/>
                    <a:pt x="85" y="1058"/>
                    <a:pt x="327" y="1166"/>
                  </a:cubicBezTo>
                  <a:cubicBezTo>
                    <a:pt x="378" y="1188"/>
                    <a:pt x="430" y="1198"/>
                    <a:pt x="485" y="1198"/>
                  </a:cubicBezTo>
                  <a:cubicBezTo>
                    <a:pt x="691" y="1198"/>
                    <a:pt x="908" y="1042"/>
                    <a:pt x="1019" y="795"/>
                  </a:cubicBezTo>
                  <a:cubicBezTo>
                    <a:pt x="1084" y="649"/>
                    <a:pt x="1104" y="491"/>
                    <a:pt x="1072" y="352"/>
                  </a:cubicBezTo>
                  <a:cubicBezTo>
                    <a:pt x="1040" y="200"/>
                    <a:pt x="954" y="87"/>
                    <a:pt x="831" y="34"/>
                  </a:cubicBezTo>
                  <a:cubicBezTo>
                    <a:pt x="781" y="11"/>
                    <a:pt x="727" y="0"/>
                    <a:pt x="6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39"/>
            <p:cNvSpPr/>
            <p:nvPr/>
          </p:nvSpPr>
          <p:spPr>
            <a:xfrm>
              <a:off x="6227100" y="894650"/>
              <a:ext cx="32550" cy="24650"/>
            </a:xfrm>
            <a:custGeom>
              <a:rect b="b" l="l" r="r" t="t"/>
              <a:pathLst>
                <a:path extrusionOk="0" h="986" w="1302">
                  <a:moveTo>
                    <a:pt x="714" y="199"/>
                  </a:moveTo>
                  <a:cubicBezTo>
                    <a:pt x="875" y="199"/>
                    <a:pt x="1011" y="270"/>
                    <a:pt x="1042" y="383"/>
                  </a:cubicBezTo>
                  <a:cubicBezTo>
                    <a:pt x="1081" y="532"/>
                    <a:pt x="929" y="708"/>
                    <a:pt x="708" y="767"/>
                  </a:cubicBezTo>
                  <a:cubicBezTo>
                    <a:pt x="657" y="781"/>
                    <a:pt x="605" y="788"/>
                    <a:pt x="555" y="788"/>
                  </a:cubicBezTo>
                  <a:cubicBezTo>
                    <a:pt x="494" y="788"/>
                    <a:pt x="437" y="777"/>
                    <a:pt x="385" y="757"/>
                  </a:cubicBezTo>
                  <a:cubicBezTo>
                    <a:pt x="302" y="725"/>
                    <a:pt x="246" y="670"/>
                    <a:pt x="228" y="602"/>
                  </a:cubicBezTo>
                  <a:cubicBezTo>
                    <a:pt x="209" y="535"/>
                    <a:pt x="230" y="459"/>
                    <a:pt x="286" y="389"/>
                  </a:cubicBezTo>
                  <a:cubicBezTo>
                    <a:pt x="350" y="310"/>
                    <a:pt x="448" y="249"/>
                    <a:pt x="561" y="219"/>
                  </a:cubicBezTo>
                  <a:cubicBezTo>
                    <a:pt x="613" y="205"/>
                    <a:pt x="665" y="199"/>
                    <a:pt x="714" y="199"/>
                  </a:cubicBezTo>
                  <a:close/>
                  <a:moveTo>
                    <a:pt x="711" y="1"/>
                  </a:moveTo>
                  <a:cubicBezTo>
                    <a:pt x="645" y="1"/>
                    <a:pt x="577" y="9"/>
                    <a:pt x="509" y="28"/>
                  </a:cubicBezTo>
                  <a:cubicBezTo>
                    <a:pt x="355" y="69"/>
                    <a:pt x="221" y="154"/>
                    <a:pt x="131" y="265"/>
                  </a:cubicBezTo>
                  <a:cubicBezTo>
                    <a:pt x="35" y="386"/>
                    <a:pt x="1" y="524"/>
                    <a:pt x="36" y="653"/>
                  </a:cubicBezTo>
                  <a:cubicBezTo>
                    <a:pt x="71" y="783"/>
                    <a:pt x="169" y="886"/>
                    <a:pt x="314" y="942"/>
                  </a:cubicBezTo>
                  <a:cubicBezTo>
                    <a:pt x="388" y="971"/>
                    <a:pt x="470" y="985"/>
                    <a:pt x="555" y="985"/>
                  </a:cubicBezTo>
                  <a:cubicBezTo>
                    <a:pt x="622" y="985"/>
                    <a:pt x="692" y="976"/>
                    <a:pt x="759" y="958"/>
                  </a:cubicBezTo>
                  <a:cubicBezTo>
                    <a:pt x="1089" y="869"/>
                    <a:pt x="1301" y="589"/>
                    <a:pt x="1234" y="333"/>
                  </a:cubicBezTo>
                  <a:cubicBezTo>
                    <a:pt x="1179" y="129"/>
                    <a:pt x="962" y="1"/>
                    <a:pt x="7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39"/>
            <p:cNvSpPr/>
            <p:nvPr/>
          </p:nvSpPr>
          <p:spPr>
            <a:xfrm>
              <a:off x="6232950" y="872700"/>
              <a:ext cx="31425" cy="26725"/>
            </a:xfrm>
            <a:custGeom>
              <a:rect b="b" l="l" r="r" t="t"/>
              <a:pathLst>
                <a:path extrusionOk="0" h="1069" w="1257">
                  <a:moveTo>
                    <a:pt x="463" y="198"/>
                  </a:moveTo>
                  <a:cubicBezTo>
                    <a:pt x="563" y="198"/>
                    <a:pt x="670" y="236"/>
                    <a:pt x="765" y="305"/>
                  </a:cubicBezTo>
                  <a:cubicBezTo>
                    <a:pt x="950" y="439"/>
                    <a:pt x="1030" y="657"/>
                    <a:pt x="940" y="782"/>
                  </a:cubicBezTo>
                  <a:cubicBezTo>
                    <a:pt x="898" y="838"/>
                    <a:pt x="826" y="871"/>
                    <a:pt x="736" y="871"/>
                  </a:cubicBezTo>
                  <a:cubicBezTo>
                    <a:pt x="630" y="864"/>
                    <a:pt x="528" y="833"/>
                    <a:pt x="431" y="764"/>
                  </a:cubicBezTo>
                  <a:cubicBezTo>
                    <a:pt x="336" y="695"/>
                    <a:pt x="266" y="603"/>
                    <a:pt x="236" y="507"/>
                  </a:cubicBezTo>
                  <a:cubicBezTo>
                    <a:pt x="209" y="421"/>
                    <a:pt x="216" y="343"/>
                    <a:pt x="257" y="287"/>
                  </a:cubicBezTo>
                  <a:cubicBezTo>
                    <a:pt x="299" y="229"/>
                    <a:pt x="370" y="198"/>
                    <a:pt x="460" y="198"/>
                  </a:cubicBezTo>
                  <a:close/>
                  <a:moveTo>
                    <a:pt x="459" y="0"/>
                  </a:moveTo>
                  <a:cubicBezTo>
                    <a:pt x="305" y="0"/>
                    <a:pt x="176" y="61"/>
                    <a:pt x="97" y="169"/>
                  </a:cubicBezTo>
                  <a:cubicBezTo>
                    <a:pt x="18" y="279"/>
                    <a:pt x="0" y="420"/>
                    <a:pt x="47" y="567"/>
                  </a:cubicBezTo>
                  <a:cubicBezTo>
                    <a:pt x="90" y="702"/>
                    <a:pt x="185" y="830"/>
                    <a:pt x="316" y="924"/>
                  </a:cubicBezTo>
                  <a:cubicBezTo>
                    <a:pt x="443" y="1016"/>
                    <a:pt x="593" y="1069"/>
                    <a:pt x="734" y="1069"/>
                  </a:cubicBezTo>
                  <a:lnTo>
                    <a:pt x="738" y="1069"/>
                  </a:lnTo>
                  <a:cubicBezTo>
                    <a:pt x="893" y="1067"/>
                    <a:pt x="1020" y="1007"/>
                    <a:pt x="1100" y="898"/>
                  </a:cubicBezTo>
                  <a:cubicBezTo>
                    <a:pt x="1256" y="683"/>
                    <a:pt x="1157" y="345"/>
                    <a:pt x="881" y="145"/>
                  </a:cubicBezTo>
                  <a:cubicBezTo>
                    <a:pt x="753" y="51"/>
                    <a:pt x="605" y="0"/>
                    <a:pt x="4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39"/>
            <p:cNvSpPr/>
            <p:nvPr/>
          </p:nvSpPr>
          <p:spPr>
            <a:xfrm>
              <a:off x="5309725" y="878950"/>
              <a:ext cx="57075" cy="44300"/>
            </a:xfrm>
            <a:custGeom>
              <a:rect b="b" l="l" r="r" t="t"/>
              <a:pathLst>
                <a:path extrusionOk="0" h="1772" w="2283">
                  <a:moveTo>
                    <a:pt x="1140" y="0"/>
                  </a:moveTo>
                  <a:cubicBezTo>
                    <a:pt x="3" y="0"/>
                    <a:pt x="0" y="1771"/>
                    <a:pt x="1141" y="1771"/>
                  </a:cubicBezTo>
                  <a:cubicBezTo>
                    <a:pt x="2282" y="1771"/>
                    <a:pt x="2283" y="0"/>
                    <a:pt x="1141" y="0"/>
                  </a:cubicBezTo>
                  <a:cubicBezTo>
                    <a:pt x="1141" y="0"/>
                    <a:pt x="1141" y="0"/>
                    <a:pt x="11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39"/>
            <p:cNvSpPr/>
            <p:nvPr/>
          </p:nvSpPr>
          <p:spPr>
            <a:xfrm>
              <a:off x="5327275" y="861250"/>
              <a:ext cx="24125" cy="31000"/>
            </a:xfrm>
            <a:custGeom>
              <a:rect b="b" l="l" r="r" t="t"/>
              <a:pathLst>
                <a:path extrusionOk="0" h="1240" w="965">
                  <a:moveTo>
                    <a:pt x="482" y="199"/>
                  </a:moveTo>
                  <a:cubicBezTo>
                    <a:pt x="636" y="199"/>
                    <a:pt x="767" y="392"/>
                    <a:pt x="767" y="620"/>
                  </a:cubicBezTo>
                  <a:cubicBezTo>
                    <a:pt x="767" y="849"/>
                    <a:pt x="636" y="1042"/>
                    <a:pt x="482" y="1042"/>
                  </a:cubicBezTo>
                  <a:cubicBezTo>
                    <a:pt x="329" y="1042"/>
                    <a:pt x="198" y="849"/>
                    <a:pt x="198" y="620"/>
                  </a:cubicBezTo>
                  <a:cubicBezTo>
                    <a:pt x="198" y="392"/>
                    <a:pt x="329" y="199"/>
                    <a:pt x="482" y="199"/>
                  </a:cubicBezTo>
                  <a:close/>
                  <a:moveTo>
                    <a:pt x="482" y="1"/>
                  </a:moveTo>
                  <a:cubicBezTo>
                    <a:pt x="217" y="1"/>
                    <a:pt x="0" y="278"/>
                    <a:pt x="0" y="620"/>
                  </a:cubicBezTo>
                  <a:cubicBezTo>
                    <a:pt x="0" y="961"/>
                    <a:pt x="217" y="1240"/>
                    <a:pt x="482" y="1240"/>
                  </a:cubicBezTo>
                  <a:cubicBezTo>
                    <a:pt x="748" y="1240"/>
                    <a:pt x="965" y="961"/>
                    <a:pt x="965" y="620"/>
                  </a:cubicBezTo>
                  <a:cubicBezTo>
                    <a:pt x="965" y="278"/>
                    <a:pt x="748" y="1"/>
                    <a:pt x="4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39"/>
            <p:cNvSpPr/>
            <p:nvPr/>
          </p:nvSpPr>
          <p:spPr>
            <a:xfrm>
              <a:off x="5342025" y="873400"/>
              <a:ext cx="31050" cy="27100"/>
            </a:xfrm>
            <a:custGeom>
              <a:rect b="b" l="l" r="r" t="t"/>
              <a:pathLst>
                <a:path extrusionOk="0" h="1084" w="1242">
                  <a:moveTo>
                    <a:pt x="788" y="198"/>
                  </a:moveTo>
                  <a:cubicBezTo>
                    <a:pt x="870" y="198"/>
                    <a:pt x="936" y="225"/>
                    <a:pt x="978" y="276"/>
                  </a:cubicBezTo>
                  <a:cubicBezTo>
                    <a:pt x="1021" y="330"/>
                    <a:pt x="1033" y="409"/>
                    <a:pt x="1010" y="495"/>
                  </a:cubicBezTo>
                  <a:cubicBezTo>
                    <a:pt x="984" y="592"/>
                    <a:pt x="921" y="687"/>
                    <a:pt x="828" y="762"/>
                  </a:cubicBezTo>
                  <a:cubicBezTo>
                    <a:pt x="737" y="836"/>
                    <a:pt x="630" y="880"/>
                    <a:pt x="530" y="884"/>
                  </a:cubicBezTo>
                  <a:cubicBezTo>
                    <a:pt x="523" y="885"/>
                    <a:pt x="516" y="885"/>
                    <a:pt x="509" y="885"/>
                  </a:cubicBezTo>
                  <a:cubicBezTo>
                    <a:pt x="427" y="885"/>
                    <a:pt x="362" y="857"/>
                    <a:pt x="322" y="807"/>
                  </a:cubicBezTo>
                  <a:cubicBezTo>
                    <a:pt x="225" y="687"/>
                    <a:pt x="294" y="465"/>
                    <a:pt x="471" y="321"/>
                  </a:cubicBezTo>
                  <a:cubicBezTo>
                    <a:pt x="564" y="247"/>
                    <a:pt x="669" y="203"/>
                    <a:pt x="771" y="199"/>
                  </a:cubicBezTo>
                  <a:cubicBezTo>
                    <a:pt x="776" y="198"/>
                    <a:pt x="782" y="198"/>
                    <a:pt x="788" y="198"/>
                  </a:cubicBezTo>
                  <a:close/>
                  <a:moveTo>
                    <a:pt x="790" y="0"/>
                  </a:moveTo>
                  <a:cubicBezTo>
                    <a:pt x="780" y="0"/>
                    <a:pt x="770" y="0"/>
                    <a:pt x="760" y="1"/>
                  </a:cubicBezTo>
                  <a:cubicBezTo>
                    <a:pt x="618" y="7"/>
                    <a:pt x="471" y="66"/>
                    <a:pt x="347" y="168"/>
                  </a:cubicBezTo>
                  <a:cubicBezTo>
                    <a:pt x="81" y="383"/>
                    <a:pt x="1" y="725"/>
                    <a:pt x="169" y="931"/>
                  </a:cubicBezTo>
                  <a:cubicBezTo>
                    <a:pt x="248" y="1030"/>
                    <a:pt x="369" y="1084"/>
                    <a:pt x="511" y="1084"/>
                  </a:cubicBezTo>
                  <a:cubicBezTo>
                    <a:pt x="521" y="1084"/>
                    <a:pt x="530" y="1082"/>
                    <a:pt x="539" y="1082"/>
                  </a:cubicBezTo>
                  <a:cubicBezTo>
                    <a:pt x="681" y="1076"/>
                    <a:pt x="828" y="1017"/>
                    <a:pt x="953" y="915"/>
                  </a:cubicBezTo>
                  <a:cubicBezTo>
                    <a:pt x="1077" y="815"/>
                    <a:pt x="1166" y="684"/>
                    <a:pt x="1202" y="545"/>
                  </a:cubicBezTo>
                  <a:cubicBezTo>
                    <a:pt x="1241" y="396"/>
                    <a:pt x="1216" y="256"/>
                    <a:pt x="1132" y="152"/>
                  </a:cubicBezTo>
                  <a:cubicBezTo>
                    <a:pt x="1052" y="53"/>
                    <a:pt x="933" y="0"/>
                    <a:pt x="7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39"/>
            <p:cNvSpPr/>
            <p:nvPr/>
          </p:nvSpPr>
          <p:spPr>
            <a:xfrm>
              <a:off x="5345700" y="895850"/>
              <a:ext cx="33100" cy="24450"/>
            </a:xfrm>
            <a:custGeom>
              <a:rect b="b" l="l" r="r" t="t"/>
              <a:pathLst>
                <a:path extrusionOk="0" h="978" w="1324">
                  <a:moveTo>
                    <a:pt x="595" y="198"/>
                  </a:moveTo>
                  <a:cubicBezTo>
                    <a:pt x="636" y="198"/>
                    <a:pt x="679" y="203"/>
                    <a:pt x="721" y="212"/>
                  </a:cubicBezTo>
                  <a:cubicBezTo>
                    <a:pt x="946" y="259"/>
                    <a:pt x="1107" y="425"/>
                    <a:pt x="1075" y="577"/>
                  </a:cubicBezTo>
                  <a:cubicBezTo>
                    <a:pt x="1049" y="699"/>
                    <a:pt x="900" y="779"/>
                    <a:pt x="725" y="779"/>
                  </a:cubicBezTo>
                  <a:cubicBezTo>
                    <a:pt x="685" y="779"/>
                    <a:pt x="644" y="775"/>
                    <a:pt x="603" y="767"/>
                  </a:cubicBezTo>
                  <a:cubicBezTo>
                    <a:pt x="380" y="719"/>
                    <a:pt x="218" y="552"/>
                    <a:pt x="250" y="401"/>
                  </a:cubicBezTo>
                  <a:cubicBezTo>
                    <a:pt x="264" y="333"/>
                    <a:pt x="318" y="274"/>
                    <a:pt x="400" y="238"/>
                  </a:cubicBezTo>
                  <a:cubicBezTo>
                    <a:pt x="457" y="211"/>
                    <a:pt x="524" y="198"/>
                    <a:pt x="595" y="198"/>
                  </a:cubicBezTo>
                  <a:close/>
                  <a:moveTo>
                    <a:pt x="597" y="0"/>
                  </a:moveTo>
                  <a:cubicBezTo>
                    <a:pt x="497" y="0"/>
                    <a:pt x="402" y="19"/>
                    <a:pt x="318" y="58"/>
                  </a:cubicBezTo>
                  <a:cubicBezTo>
                    <a:pt x="177" y="120"/>
                    <a:pt x="84" y="229"/>
                    <a:pt x="57" y="360"/>
                  </a:cubicBezTo>
                  <a:cubicBezTo>
                    <a:pt x="1" y="620"/>
                    <a:pt x="228" y="889"/>
                    <a:pt x="562" y="960"/>
                  </a:cubicBezTo>
                  <a:cubicBezTo>
                    <a:pt x="617" y="971"/>
                    <a:pt x="672" y="978"/>
                    <a:pt x="725" y="978"/>
                  </a:cubicBezTo>
                  <a:cubicBezTo>
                    <a:pt x="994" y="978"/>
                    <a:pt x="1223" y="835"/>
                    <a:pt x="1269" y="617"/>
                  </a:cubicBezTo>
                  <a:cubicBezTo>
                    <a:pt x="1323" y="358"/>
                    <a:pt x="1097" y="89"/>
                    <a:pt x="763" y="17"/>
                  </a:cubicBezTo>
                  <a:cubicBezTo>
                    <a:pt x="708" y="6"/>
                    <a:pt x="652" y="0"/>
                    <a:pt x="5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39"/>
            <p:cNvSpPr/>
            <p:nvPr/>
          </p:nvSpPr>
          <p:spPr>
            <a:xfrm>
              <a:off x="5333750" y="909600"/>
              <a:ext cx="29225" cy="29725"/>
            </a:xfrm>
            <a:custGeom>
              <a:rect b="b" l="l" r="r" t="t"/>
              <a:pathLst>
                <a:path extrusionOk="0" h="1189" w="1169">
                  <a:moveTo>
                    <a:pt x="481" y="199"/>
                  </a:moveTo>
                  <a:cubicBezTo>
                    <a:pt x="606" y="199"/>
                    <a:pt x="754" y="303"/>
                    <a:pt x="837" y="466"/>
                  </a:cubicBezTo>
                  <a:cubicBezTo>
                    <a:pt x="941" y="669"/>
                    <a:pt x="913" y="901"/>
                    <a:pt x="776" y="970"/>
                  </a:cubicBezTo>
                  <a:cubicBezTo>
                    <a:pt x="749" y="984"/>
                    <a:pt x="718" y="991"/>
                    <a:pt x="687" y="991"/>
                  </a:cubicBezTo>
                  <a:cubicBezTo>
                    <a:pt x="562" y="991"/>
                    <a:pt x="415" y="886"/>
                    <a:pt x="332" y="724"/>
                  </a:cubicBezTo>
                  <a:cubicBezTo>
                    <a:pt x="227" y="520"/>
                    <a:pt x="256" y="288"/>
                    <a:pt x="393" y="219"/>
                  </a:cubicBezTo>
                  <a:cubicBezTo>
                    <a:pt x="420" y="205"/>
                    <a:pt x="450" y="199"/>
                    <a:pt x="481" y="199"/>
                  </a:cubicBezTo>
                  <a:close/>
                  <a:moveTo>
                    <a:pt x="480" y="1"/>
                  </a:moveTo>
                  <a:cubicBezTo>
                    <a:pt x="419" y="1"/>
                    <a:pt x="359" y="14"/>
                    <a:pt x="303" y="42"/>
                  </a:cubicBezTo>
                  <a:cubicBezTo>
                    <a:pt x="66" y="163"/>
                    <a:pt x="1" y="509"/>
                    <a:pt x="156" y="814"/>
                  </a:cubicBezTo>
                  <a:cubicBezTo>
                    <a:pt x="274" y="1047"/>
                    <a:pt x="488" y="1189"/>
                    <a:pt x="689" y="1189"/>
                  </a:cubicBezTo>
                  <a:cubicBezTo>
                    <a:pt x="750" y="1189"/>
                    <a:pt x="810" y="1176"/>
                    <a:pt x="866" y="1147"/>
                  </a:cubicBezTo>
                  <a:cubicBezTo>
                    <a:pt x="1102" y="1026"/>
                    <a:pt x="1168" y="681"/>
                    <a:pt x="1013" y="376"/>
                  </a:cubicBezTo>
                  <a:cubicBezTo>
                    <a:pt x="894" y="142"/>
                    <a:pt x="680" y="1"/>
                    <a:pt x="4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39"/>
            <p:cNvSpPr/>
            <p:nvPr/>
          </p:nvSpPr>
          <p:spPr>
            <a:xfrm>
              <a:off x="5312375" y="909000"/>
              <a:ext cx="27625" cy="29975"/>
            </a:xfrm>
            <a:custGeom>
              <a:rect b="b" l="l" r="r" t="t"/>
              <a:pathLst>
                <a:path extrusionOk="0" h="1199" w="1105">
                  <a:moveTo>
                    <a:pt x="673" y="197"/>
                  </a:moveTo>
                  <a:cubicBezTo>
                    <a:pt x="700" y="197"/>
                    <a:pt x="727" y="202"/>
                    <a:pt x="751" y="213"/>
                  </a:cubicBezTo>
                  <a:cubicBezTo>
                    <a:pt x="815" y="242"/>
                    <a:pt x="861" y="306"/>
                    <a:pt x="880" y="395"/>
                  </a:cubicBezTo>
                  <a:cubicBezTo>
                    <a:pt x="901" y="492"/>
                    <a:pt x="887" y="607"/>
                    <a:pt x="839" y="715"/>
                  </a:cubicBezTo>
                  <a:cubicBezTo>
                    <a:pt x="763" y="887"/>
                    <a:pt x="615" y="1001"/>
                    <a:pt x="486" y="1001"/>
                  </a:cubicBezTo>
                  <a:cubicBezTo>
                    <a:pt x="459" y="1001"/>
                    <a:pt x="432" y="996"/>
                    <a:pt x="407" y="985"/>
                  </a:cubicBezTo>
                  <a:cubicBezTo>
                    <a:pt x="268" y="922"/>
                    <a:pt x="228" y="693"/>
                    <a:pt x="320" y="484"/>
                  </a:cubicBezTo>
                  <a:cubicBezTo>
                    <a:pt x="396" y="312"/>
                    <a:pt x="544" y="197"/>
                    <a:pt x="673" y="197"/>
                  </a:cubicBezTo>
                  <a:close/>
                  <a:moveTo>
                    <a:pt x="673" y="0"/>
                  </a:moveTo>
                  <a:cubicBezTo>
                    <a:pt x="467" y="0"/>
                    <a:pt x="249" y="156"/>
                    <a:pt x="139" y="404"/>
                  </a:cubicBezTo>
                  <a:cubicBezTo>
                    <a:pt x="1" y="716"/>
                    <a:pt x="86" y="1058"/>
                    <a:pt x="328" y="1166"/>
                  </a:cubicBezTo>
                  <a:cubicBezTo>
                    <a:pt x="377" y="1188"/>
                    <a:pt x="431" y="1198"/>
                    <a:pt x="484" y="1198"/>
                  </a:cubicBezTo>
                  <a:cubicBezTo>
                    <a:pt x="691" y="1198"/>
                    <a:pt x="909" y="1042"/>
                    <a:pt x="1020" y="795"/>
                  </a:cubicBezTo>
                  <a:cubicBezTo>
                    <a:pt x="1085" y="649"/>
                    <a:pt x="1105" y="491"/>
                    <a:pt x="1073" y="352"/>
                  </a:cubicBezTo>
                  <a:cubicBezTo>
                    <a:pt x="1041" y="200"/>
                    <a:pt x="955" y="87"/>
                    <a:pt x="831" y="34"/>
                  </a:cubicBezTo>
                  <a:cubicBezTo>
                    <a:pt x="781" y="11"/>
                    <a:pt x="727" y="0"/>
                    <a:pt x="6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39"/>
            <p:cNvSpPr/>
            <p:nvPr/>
          </p:nvSpPr>
          <p:spPr>
            <a:xfrm>
              <a:off x="5297850" y="894650"/>
              <a:ext cx="32550" cy="24650"/>
            </a:xfrm>
            <a:custGeom>
              <a:rect b="b" l="l" r="r" t="t"/>
              <a:pathLst>
                <a:path extrusionOk="0" h="986" w="1302">
                  <a:moveTo>
                    <a:pt x="715" y="198"/>
                  </a:moveTo>
                  <a:cubicBezTo>
                    <a:pt x="775" y="198"/>
                    <a:pt x="832" y="209"/>
                    <a:pt x="884" y="228"/>
                  </a:cubicBezTo>
                  <a:cubicBezTo>
                    <a:pt x="968" y="261"/>
                    <a:pt x="1024" y="316"/>
                    <a:pt x="1042" y="383"/>
                  </a:cubicBezTo>
                  <a:cubicBezTo>
                    <a:pt x="1081" y="532"/>
                    <a:pt x="928" y="708"/>
                    <a:pt x="708" y="768"/>
                  </a:cubicBezTo>
                  <a:cubicBezTo>
                    <a:pt x="656" y="781"/>
                    <a:pt x="605" y="788"/>
                    <a:pt x="555" y="788"/>
                  </a:cubicBezTo>
                  <a:cubicBezTo>
                    <a:pt x="494" y="788"/>
                    <a:pt x="437" y="778"/>
                    <a:pt x="385" y="757"/>
                  </a:cubicBezTo>
                  <a:cubicBezTo>
                    <a:pt x="302" y="725"/>
                    <a:pt x="246" y="670"/>
                    <a:pt x="227" y="602"/>
                  </a:cubicBezTo>
                  <a:cubicBezTo>
                    <a:pt x="209" y="535"/>
                    <a:pt x="230" y="459"/>
                    <a:pt x="286" y="389"/>
                  </a:cubicBezTo>
                  <a:cubicBezTo>
                    <a:pt x="349" y="310"/>
                    <a:pt x="446" y="249"/>
                    <a:pt x="561" y="219"/>
                  </a:cubicBezTo>
                  <a:cubicBezTo>
                    <a:pt x="613" y="205"/>
                    <a:pt x="664" y="198"/>
                    <a:pt x="715" y="198"/>
                  </a:cubicBezTo>
                  <a:close/>
                  <a:moveTo>
                    <a:pt x="712" y="0"/>
                  </a:moveTo>
                  <a:cubicBezTo>
                    <a:pt x="645" y="0"/>
                    <a:pt x="577" y="9"/>
                    <a:pt x="509" y="28"/>
                  </a:cubicBezTo>
                  <a:cubicBezTo>
                    <a:pt x="355" y="69"/>
                    <a:pt x="221" y="154"/>
                    <a:pt x="131" y="265"/>
                  </a:cubicBezTo>
                  <a:cubicBezTo>
                    <a:pt x="35" y="386"/>
                    <a:pt x="1" y="524"/>
                    <a:pt x="36" y="653"/>
                  </a:cubicBezTo>
                  <a:cubicBezTo>
                    <a:pt x="71" y="783"/>
                    <a:pt x="169" y="886"/>
                    <a:pt x="312" y="942"/>
                  </a:cubicBezTo>
                  <a:cubicBezTo>
                    <a:pt x="388" y="971"/>
                    <a:pt x="470" y="985"/>
                    <a:pt x="555" y="985"/>
                  </a:cubicBezTo>
                  <a:cubicBezTo>
                    <a:pt x="622" y="985"/>
                    <a:pt x="691" y="976"/>
                    <a:pt x="759" y="958"/>
                  </a:cubicBezTo>
                  <a:cubicBezTo>
                    <a:pt x="1089" y="869"/>
                    <a:pt x="1301" y="589"/>
                    <a:pt x="1233" y="333"/>
                  </a:cubicBezTo>
                  <a:cubicBezTo>
                    <a:pt x="1198" y="202"/>
                    <a:pt x="1099" y="101"/>
                    <a:pt x="956" y="45"/>
                  </a:cubicBezTo>
                  <a:cubicBezTo>
                    <a:pt x="880" y="15"/>
                    <a:pt x="797" y="0"/>
                    <a:pt x="7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39"/>
            <p:cNvSpPr/>
            <p:nvPr/>
          </p:nvSpPr>
          <p:spPr>
            <a:xfrm>
              <a:off x="5303675" y="872700"/>
              <a:ext cx="31400" cy="26725"/>
            </a:xfrm>
            <a:custGeom>
              <a:rect b="b" l="l" r="r" t="t"/>
              <a:pathLst>
                <a:path extrusionOk="0" h="1069" w="1256">
                  <a:moveTo>
                    <a:pt x="462" y="198"/>
                  </a:moveTo>
                  <a:cubicBezTo>
                    <a:pt x="563" y="198"/>
                    <a:pt x="671" y="236"/>
                    <a:pt x="766" y="305"/>
                  </a:cubicBezTo>
                  <a:cubicBezTo>
                    <a:pt x="951" y="439"/>
                    <a:pt x="1030" y="657"/>
                    <a:pt x="940" y="782"/>
                  </a:cubicBezTo>
                  <a:cubicBezTo>
                    <a:pt x="899" y="838"/>
                    <a:pt x="827" y="871"/>
                    <a:pt x="737" y="871"/>
                  </a:cubicBezTo>
                  <a:cubicBezTo>
                    <a:pt x="633" y="864"/>
                    <a:pt x="527" y="833"/>
                    <a:pt x="432" y="764"/>
                  </a:cubicBezTo>
                  <a:cubicBezTo>
                    <a:pt x="337" y="695"/>
                    <a:pt x="267" y="603"/>
                    <a:pt x="237" y="507"/>
                  </a:cubicBezTo>
                  <a:cubicBezTo>
                    <a:pt x="209" y="421"/>
                    <a:pt x="216" y="343"/>
                    <a:pt x="258" y="287"/>
                  </a:cubicBezTo>
                  <a:cubicBezTo>
                    <a:pt x="299" y="229"/>
                    <a:pt x="371" y="198"/>
                    <a:pt x="461" y="198"/>
                  </a:cubicBezTo>
                  <a:close/>
                  <a:moveTo>
                    <a:pt x="460" y="0"/>
                  </a:moveTo>
                  <a:cubicBezTo>
                    <a:pt x="305" y="0"/>
                    <a:pt x="177" y="61"/>
                    <a:pt x="97" y="169"/>
                  </a:cubicBezTo>
                  <a:cubicBezTo>
                    <a:pt x="19" y="279"/>
                    <a:pt x="1" y="420"/>
                    <a:pt x="48" y="567"/>
                  </a:cubicBezTo>
                  <a:cubicBezTo>
                    <a:pt x="91" y="702"/>
                    <a:pt x="186" y="830"/>
                    <a:pt x="316" y="924"/>
                  </a:cubicBezTo>
                  <a:cubicBezTo>
                    <a:pt x="444" y="1016"/>
                    <a:pt x="593" y="1069"/>
                    <a:pt x="735" y="1069"/>
                  </a:cubicBezTo>
                  <a:lnTo>
                    <a:pt x="738" y="1069"/>
                  </a:lnTo>
                  <a:cubicBezTo>
                    <a:pt x="894" y="1067"/>
                    <a:pt x="1021" y="1007"/>
                    <a:pt x="1101" y="898"/>
                  </a:cubicBezTo>
                  <a:cubicBezTo>
                    <a:pt x="1256" y="683"/>
                    <a:pt x="1158" y="345"/>
                    <a:pt x="882" y="145"/>
                  </a:cubicBezTo>
                  <a:cubicBezTo>
                    <a:pt x="753" y="50"/>
                    <a:pt x="604" y="4"/>
                    <a:pt x="4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39"/>
            <p:cNvSpPr/>
            <p:nvPr/>
          </p:nvSpPr>
          <p:spPr>
            <a:xfrm>
              <a:off x="5402650" y="878950"/>
              <a:ext cx="57100" cy="44300"/>
            </a:xfrm>
            <a:custGeom>
              <a:rect b="b" l="l" r="r" t="t"/>
              <a:pathLst>
                <a:path extrusionOk="0" h="1772" w="2284">
                  <a:moveTo>
                    <a:pt x="1141" y="0"/>
                  </a:moveTo>
                  <a:cubicBezTo>
                    <a:pt x="2" y="0"/>
                    <a:pt x="1" y="1771"/>
                    <a:pt x="1142" y="1771"/>
                  </a:cubicBezTo>
                  <a:cubicBezTo>
                    <a:pt x="2281" y="1771"/>
                    <a:pt x="2283" y="0"/>
                    <a:pt x="1142" y="0"/>
                  </a:cubicBezTo>
                  <a:cubicBezTo>
                    <a:pt x="1142" y="0"/>
                    <a:pt x="1141" y="0"/>
                    <a:pt x="11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39"/>
            <p:cNvSpPr/>
            <p:nvPr/>
          </p:nvSpPr>
          <p:spPr>
            <a:xfrm>
              <a:off x="5420200" y="861250"/>
              <a:ext cx="24100" cy="31000"/>
            </a:xfrm>
            <a:custGeom>
              <a:rect b="b" l="l" r="r" t="t"/>
              <a:pathLst>
                <a:path extrusionOk="0" h="1240" w="964">
                  <a:moveTo>
                    <a:pt x="483" y="199"/>
                  </a:moveTo>
                  <a:cubicBezTo>
                    <a:pt x="637" y="199"/>
                    <a:pt x="766" y="392"/>
                    <a:pt x="766" y="620"/>
                  </a:cubicBezTo>
                  <a:cubicBezTo>
                    <a:pt x="766" y="849"/>
                    <a:pt x="637" y="1042"/>
                    <a:pt x="483" y="1042"/>
                  </a:cubicBezTo>
                  <a:cubicBezTo>
                    <a:pt x="329" y="1042"/>
                    <a:pt x="199" y="849"/>
                    <a:pt x="199" y="620"/>
                  </a:cubicBezTo>
                  <a:cubicBezTo>
                    <a:pt x="199" y="392"/>
                    <a:pt x="328" y="199"/>
                    <a:pt x="483" y="199"/>
                  </a:cubicBezTo>
                  <a:close/>
                  <a:moveTo>
                    <a:pt x="483" y="1"/>
                  </a:moveTo>
                  <a:cubicBezTo>
                    <a:pt x="217" y="1"/>
                    <a:pt x="1" y="278"/>
                    <a:pt x="1" y="620"/>
                  </a:cubicBezTo>
                  <a:cubicBezTo>
                    <a:pt x="1" y="961"/>
                    <a:pt x="217" y="1240"/>
                    <a:pt x="483" y="1240"/>
                  </a:cubicBezTo>
                  <a:cubicBezTo>
                    <a:pt x="748" y="1240"/>
                    <a:pt x="964" y="961"/>
                    <a:pt x="964" y="620"/>
                  </a:cubicBezTo>
                  <a:cubicBezTo>
                    <a:pt x="964" y="278"/>
                    <a:pt x="748" y="1"/>
                    <a:pt x="4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39"/>
            <p:cNvSpPr/>
            <p:nvPr/>
          </p:nvSpPr>
          <p:spPr>
            <a:xfrm>
              <a:off x="5434975" y="873425"/>
              <a:ext cx="32450" cy="27075"/>
            </a:xfrm>
            <a:custGeom>
              <a:rect b="b" l="l" r="r" t="t"/>
              <a:pathLst>
                <a:path extrusionOk="0" h="1083" w="1298">
                  <a:moveTo>
                    <a:pt x="787" y="198"/>
                  </a:moveTo>
                  <a:cubicBezTo>
                    <a:pt x="865" y="198"/>
                    <a:pt x="934" y="223"/>
                    <a:pt x="976" y="275"/>
                  </a:cubicBezTo>
                  <a:cubicBezTo>
                    <a:pt x="1074" y="395"/>
                    <a:pt x="1005" y="617"/>
                    <a:pt x="828" y="761"/>
                  </a:cubicBezTo>
                  <a:cubicBezTo>
                    <a:pt x="735" y="835"/>
                    <a:pt x="630" y="879"/>
                    <a:pt x="528" y="883"/>
                  </a:cubicBezTo>
                  <a:cubicBezTo>
                    <a:pt x="521" y="884"/>
                    <a:pt x="514" y="884"/>
                    <a:pt x="507" y="884"/>
                  </a:cubicBezTo>
                  <a:cubicBezTo>
                    <a:pt x="427" y="884"/>
                    <a:pt x="362" y="856"/>
                    <a:pt x="321" y="806"/>
                  </a:cubicBezTo>
                  <a:cubicBezTo>
                    <a:pt x="224" y="686"/>
                    <a:pt x="292" y="464"/>
                    <a:pt x="471" y="320"/>
                  </a:cubicBezTo>
                  <a:cubicBezTo>
                    <a:pt x="570" y="240"/>
                    <a:pt x="687" y="198"/>
                    <a:pt x="787" y="198"/>
                  </a:cubicBezTo>
                  <a:close/>
                  <a:moveTo>
                    <a:pt x="787" y="0"/>
                  </a:moveTo>
                  <a:cubicBezTo>
                    <a:pt x="641" y="0"/>
                    <a:pt x="482" y="56"/>
                    <a:pt x="345" y="167"/>
                  </a:cubicBezTo>
                  <a:cubicBezTo>
                    <a:pt x="80" y="382"/>
                    <a:pt x="0" y="724"/>
                    <a:pt x="167" y="930"/>
                  </a:cubicBezTo>
                  <a:cubicBezTo>
                    <a:pt x="246" y="1029"/>
                    <a:pt x="368" y="1083"/>
                    <a:pt x="510" y="1083"/>
                  </a:cubicBezTo>
                  <a:cubicBezTo>
                    <a:pt x="519" y="1083"/>
                    <a:pt x="528" y="1081"/>
                    <a:pt x="538" y="1081"/>
                  </a:cubicBezTo>
                  <a:cubicBezTo>
                    <a:pt x="680" y="1075"/>
                    <a:pt x="828" y="1016"/>
                    <a:pt x="951" y="914"/>
                  </a:cubicBezTo>
                  <a:cubicBezTo>
                    <a:pt x="1217" y="699"/>
                    <a:pt x="1298" y="357"/>
                    <a:pt x="1131" y="151"/>
                  </a:cubicBezTo>
                  <a:cubicBezTo>
                    <a:pt x="1049" y="50"/>
                    <a:pt x="924" y="0"/>
                    <a:pt x="7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39"/>
            <p:cNvSpPr/>
            <p:nvPr/>
          </p:nvSpPr>
          <p:spPr>
            <a:xfrm>
              <a:off x="5438650" y="895850"/>
              <a:ext cx="33075" cy="24450"/>
            </a:xfrm>
            <a:custGeom>
              <a:rect b="b" l="l" r="r" t="t"/>
              <a:pathLst>
                <a:path extrusionOk="0" h="978" w="1323">
                  <a:moveTo>
                    <a:pt x="595" y="198"/>
                  </a:moveTo>
                  <a:cubicBezTo>
                    <a:pt x="636" y="198"/>
                    <a:pt x="678" y="203"/>
                    <a:pt x="721" y="212"/>
                  </a:cubicBezTo>
                  <a:cubicBezTo>
                    <a:pt x="944" y="259"/>
                    <a:pt x="1105" y="425"/>
                    <a:pt x="1074" y="577"/>
                  </a:cubicBezTo>
                  <a:cubicBezTo>
                    <a:pt x="1048" y="699"/>
                    <a:pt x="899" y="779"/>
                    <a:pt x="724" y="779"/>
                  </a:cubicBezTo>
                  <a:cubicBezTo>
                    <a:pt x="684" y="779"/>
                    <a:pt x="644" y="775"/>
                    <a:pt x="602" y="767"/>
                  </a:cubicBezTo>
                  <a:cubicBezTo>
                    <a:pt x="380" y="719"/>
                    <a:pt x="217" y="552"/>
                    <a:pt x="249" y="401"/>
                  </a:cubicBezTo>
                  <a:cubicBezTo>
                    <a:pt x="264" y="333"/>
                    <a:pt x="317" y="274"/>
                    <a:pt x="398" y="238"/>
                  </a:cubicBezTo>
                  <a:cubicBezTo>
                    <a:pt x="456" y="211"/>
                    <a:pt x="524" y="198"/>
                    <a:pt x="595" y="198"/>
                  </a:cubicBezTo>
                  <a:close/>
                  <a:moveTo>
                    <a:pt x="596" y="0"/>
                  </a:moveTo>
                  <a:cubicBezTo>
                    <a:pt x="497" y="0"/>
                    <a:pt x="401" y="19"/>
                    <a:pt x="317" y="58"/>
                  </a:cubicBezTo>
                  <a:cubicBezTo>
                    <a:pt x="176" y="120"/>
                    <a:pt x="84" y="229"/>
                    <a:pt x="55" y="360"/>
                  </a:cubicBezTo>
                  <a:cubicBezTo>
                    <a:pt x="0" y="620"/>
                    <a:pt x="227" y="889"/>
                    <a:pt x="562" y="960"/>
                  </a:cubicBezTo>
                  <a:cubicBezTo>
                    <a:pt x="617" y="971"/>
                    <a:pt x="671" y="978"/>
                    <a:pt x="725" y="978"/>
                  </a:cubicBezTo>
                  <a:cubicBezTo>
                    <a:pt x="993" y="978"/>
                    <a:pt x="1221" y="835"/>
                    <a:pt x="1268" y="617"/>
                  </a:cubicBezTo>
                  <a:cubicBezTo>
                    <a:pt x="1323" y="358"/>
                    <a:pt x="1096" y="89"/>
                    <a:pt x="761" y="17"/>
                  </a:cubicBezTo>
                  <a:cubicBezTo>
                    <a:pt x="706" y="6"/>
                    <a:pt x="651" y="0"/>
                    <a:pt x="5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39"/>
            <p:cNvSpPr/>
            <p:nvPr/>
          </p:nvSpPr>
          <p:spPr>
            <a:xfrm>
              <a:off x="5426650" y="909600"/>
              <a:ext cx="29250" cy="29725"/>
            </a:xfrm>
            <a:custGeom>
              <a:rect b="b" l="l" r="r" t="t"/>
              <a:pathLst>
                <a:path extrusionOk="0" h="1189" w="1170">
                  <a:moveTo>
                    <a:pt x="483" y="199"/>
                  </a:moveTo>
                  <a:cubicBezTo>
                    <a:pt x="608" y="199"/>
                    <a:pt x="755" y="303"/>
                    <a:pt x="839" y="466"/>
                  </a:cubicBezTo>
                  <a:cubicBezTo>
                    <a:pt x="942" y="669"/>
                    <a:pt x="914" y="901"/>
                    <a:pt x="776" y="970"/>
                  </a:cubicBezTo>
                  <a:cubicBezTo>
                    <a:pt x="749" y="984"/>
                    <a:pt x="719" y="991"/>
                    <a:pt x="687" y="991"/>
                  </a:cubicBezTo>
                  <a:cubicBezTo>
                    <a:pt x="563" y="991"/>
                    <a:pt x="416" y="886"/>
                    <a:pt x="333" y="724"/>
                  </a:cubicBezTo>
                  <a:cubicBezTo>
                    <a:pt x="229" y="520"/>
                    <a:pt x="258" y="288"/>
                    <a:pt x="394" y="219"/>
                  </a:cubicBezTo>
                  <a:cubicBezTo>
                    <a:pt x="422" y="205"/>
                    <a:pt x="452" y="199"/>
                    <a:pt x="483" y="199"/>
                  </a:cubicBezTo>
                  <a:close/>
                  <a:moveTo>
                    <a:pt x="481" y="1"/>
                  </a:moveTo>
                  <a:cubicBezTo>
                    <a:pt x="420" y="1"/>
                    <a:pt x="360" y="14"/>
                    <a:pt x="304" y="42"/>
                  </a:cubicBezTo>
                  <a:cubicBezTo>
                    <a:pt x="67" y="163"/>
                    <a:pt x="1" y="509"/>
                    <a:pt x="156" y="814"/>
                  </a:cubicBezTo>
                  <a:cubicBezTo>
                    <a:pt x="275" y="1047"/>
                    <a:pt x="490" y="1189"/>
                    <a:pt x="690" y="1189"/>
                  </a:cubicBezTo>
                  <a:cubicBezTo>
                    <a:pt x="751" y="1189"/>
                    <a:pt x="811" y="1176"/>
                    <a:pt x="867" y="1147"/>
                  </a:cubicBezTo>
                  <a:cubicBezTo>
                    <a:pt x="1103" y="1026"/>
                    <a:pt x="1170" y="681"/>
                    <a:pt x="1015" y="376"/>
                  </a:cubicBezTo>
                  <a:cubicBezTo>
                    <a:pt x="896" y="142"/>
                    <a:pt x="681" y="1"/>
                    <a:pt x="4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39"/>
            <p:cNvSpPr/>
            <p:nvPr/>
          </p:nvSpPr>
          <p:spPr>
            <a:xfrm>
              <a:off x="5405300" y="909000"/>
              <a:ext cx="27600" cy="29975"/>
            </a:xfrm>
            <a:custGeom>
              <a:rect b="b" l="l" r="r" t="t"/>
              <a:pathLst>
                <a:path extrusionOk="0" h="1199" w="1104">
                  <a:moveTo>
                    <a:pt x="672" y="197"/>
                  </a:moveTo>
                  <a:cubicBezTo>
                    <a:pt x="700" y="197"/>
                    <a:pt x="726" y="202"/>
                    <a:pt x="751" y="213"/>
                  </a:cubicBezTo>
                  <a:cubicBezTo>
                    <a:pt x="814" y="242"/>
                    <a:pt x="860" y="306"/>
                    <a:pt x="880" y="395"/>
                  </a:cubicBezTo>
                  <a:cubicBezTo>
                    <a:pt x="902" y="492"/>
                    <a:pt x="887" y="607"/>
                    <a:pt x="839" y="715"/>
                  </a:cubicBezTo>
                  <a:cubicBezTo>
                    <a:pt x="762" y="887"/>
                    <a:pt x="615" y="1001"/>
                    <a:pt x="487" y="1001"/>
                  </a:cubicBezTo>
                  <a:cubicBezTo>
                    <a:pt x="459" y="1001"/>
                    <a:pt x="433" y="996"/>
                    <a:pt x="408" y="985"/>
                  </a:cubicBezTo>
                  <a:cubicBezTo>
                    <a:pt x="267" y="922"/>
                    <a:pt x="228" y="693"/>
                    <a:pt x="321" y="484"/>
                  </a:cubicBezTo>
                  <a:cubicBezTo>
                    <a:pt x="397" y="312"/>
                    <a:pt x="544" y="197"/>
                    <a:pt x="672" y="197"/>
                  </a:cubicBezTo>
                  <a:close/>
                  <a:moveTo>
                    <a:pt x="674" y="0"/>
                  </a:moveTo>
                  <a:cubicBezTo>
                    <a:pt x="468" y="0"/>
                    <a:pt x="250" y="156"/>
                    <a:pt x="140" y="404"/>
                  </a:cubicBezTo>
                  <a:cubicBezTo>
                    <a:pt x="0" y="716"/>
                    <a:pt x="85" y="1058"/>
                    <a:pt x="327" y="1166"/>
                  </a:cubicBezTo>
                  <a:cubicBezTo>
                    <a:pt x="378" y="1188"/>
                    <a:pt x="431" y="1198"/>
                    <a:pt x="485" y="1198"/>
                  </a:cubicBezTo>
                  <a:cubicBezTo>
                    <a:pt x="692" y="1198"/>
                    <a:pt x="910" y="1042"/>
                    <a:pt x="1020" y="795"/>
                  </a:cubicBezTo>
                  <a:cubicBezTo>
                    <a:pt x="1084" y="649"/>
                    <a:pt x="1104" y="491"/>
                    <a:pt x="1074" y="352"/>
                  </a:cubicBezTo>
                  <a:cubicBezTo>
                    <a:pt x="1040" y="200"/>
                    <a:pt x="954" y="87"/>
                    <a:pt x="831" y="34"/>
                  </a:cubicBezTo>
                  <a:cubicBezTo>
                    <a:pt x="781" y="11"/>
                    <a:pt x="728" y="0"/>
                    <a:pt x="6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39"/>
            <p:cNvSpPr/>
            <p:nvPr/>
          </p:nvSpPr>
          <p:spPr>
            <a:xfrm>
              <a:off x="5390800" y="894650"/>
              <a:ext cx="32525" cy="24650"/>
            </a:xfrm>
            <a:custGeom>
              <a:rect b="b" l="l" r="r" t="t"/>
              <a:pathLst>
                <a:path extrusionOk="0" h="986" w="1301">
                  <a:moveTo>
                    <a:pt x="713" y="198"/>
                  </a:moveTo>
                  <a:cubicBezTo>
                    <a:pt x="774" y="198"/>
                    <a:pt x="832" y="209"/>
                    <a:pt x="884" y="228"/>
                  </a:cubicBezTo>
                  <a:cubicBezTo>
                    <a:pt x="967" y="261"/>
                    <a:pt x="1023" y="316"/>
                    <a:pt x="1041" y="383"/>
                  </a:cubicBezTo>
                  <a:cubicBezTo>
                    <a:pt x="1080" y="532"/>
                    <a:pt x="928" y="708"/>
                    <a:pt x="706" y="768"/>
                  </a:cubicBezTo>
                  <a:cubicBezTo>
                    <a:pt x="655" y="781"/>
                    <a:pt x="604" y="788"/>
                    <a:pt x="554" y="788"/>
                  </a:cubicBezTo>
                  <a:cubicBezTo>
                    <a:pt x="494" y="788"/>
                    <a:pt x="435" y="778"/>
                    <a:pt x="383" y="757"/>
                  </a:cubicBezTo>
                  <a:cubicBezTo>
                    <a:pt x="300" y="725"/>
                    <a:pt x="244" y="670"/>
                    <a:pt x="226" y="602"/>
                  </a:cubicBezTo>
                  <a:cubicBezTo>
                    <a:pt x="209" y="535"/>
                    <a:pt x="230" y="459"/>
                    <a:pt x="286" y="389"/>
                  </a:cubicBezTo>
                  <a:cubicBezTo>
                    <a:pt x="348" y="310"/>
                    <a:pt x="446" y="249"/>
                    <a:pt x="561" y="219"/>
                  </a:cubicBezTo>
                  <a:cubicBezTo>
                    <a:pt x="611" y="205"/>
                    <a:pt x="663" y="198"/>
                    <a:pt x="713" y="198"/>
                  </a:cubicBezTo>
                  <a:close/>
                  <a:moveTo>
                    <a:pt x="711" y="0"/>
                  </a:moveTo>
                  <a:cubicBezTo>
                    <a:pt x="644" y="0"/>
                    <a:pt x="576" y="9"/>
                    <a:pt x="508" y="28"/>
                  </a:cubicBezTo>
                  <a:cubicBezTo>
                    <a:pt x="353" y="69"/>
                    <a:pt x="219" y="154"/>
                    <a:pt x="131" y="265"/>
                  </a:cubicBezTo>
                  <a:cubicBezTo>
                    <a:pt x="34" y="386"/>
                    <a:pt x="0" y="524"/>
                    <a:pt x="35" y="653"/>
                  </a:cubicBezTo>
                  <a:cubicBezTo>
                    <a:pt x="69" y="783"/>
                    <a:pt x="168" y="886"/>
                    <a:pt x="312" y="942"/>
                  </a:cubicBezTo>
                  <a:cubicBezTo>
                    <a:pt x="386" y="971"/>
                    <a:pt x="469" y="985"/>
                    <a:pt x="554" y="985"/>
                  </a:cubicBezTo>
                  <a:cubicBezTo>
                    <a:pt x="620" y="985"/>
                    <a:pt x="690" y="976"/>
                    <a:pt x="759" y="958"/>
                  </a:cubicBezTo>
                  <a:cubicBezTo>
                    <a:pt x="1088" y="869"/>
                    <a:pt x="1301" y="589"/>
                    <a:pt x="1232" y="333"/>
                  </a:cubicBezTo>
                  <a:cubicBezTo>
                    <a:pt x="1196" y="202"/>
                    <a:pt x="1099" y="101"/>
                    <a:pt x="955" y="45"/>
                  </a:cubicBezTo>
                  <a:cubicBezTo>
                    <a:pt x="880" y="15"/>
                    <a:pt x="797" y="0"/>
                    <a:pt x="7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39"/>
            <p:cNvSpPr/>
            <p:nvPr/>
          </p:nvSpPr>
          <p:spPr>
            <a:xfrm>
              <a:off x="5396625" y="872700"/>
              <a:ext cx="31400" cy="26725"/>
            </a:xfrm>
            <a:custGeom>
              <a:rect b="b" l="l" r="r" t="t"/>
              <a:pathLst>
                <a:path extrusionOk="0" h="1069" w="1256">
                  <a:moveTo>
                    <a:pt x="462" y="198"/>
                  </a:moveTo>
                  <a:cubicBezTo>
                    <a:pt x="562" y="198"/>
                    <a:pt x="670" y="236"/>
                    <a:pt x="764" y="305"/>
                  </a:cubicBezTo>
                  <a:cubicBezTo>
                    <a:pt x="949" y="439"/>
                    <a:pt x="1030" y="657"/>
                    <a:pt x="939" y="782"/>
                  </a:cubicBezTo>
                  <a:cubicBezTo>
                    <a:pt x="898" y="838"/>
                    <a:pt x="827" y="871"/>
                    <a:pt x="737" y="871"/>
                  </a:cubicBezTo>
                  <a:lnTo>
                    <a:pt x="734" y="871"/>
                  </a:lnTo>
                  <a:cubicBezTo>
                    <a:pt x="634" y="871"/>
                    <a:pt x="527" y="833"/>
                    <a:pt x="432" y="764"/>
                  </a:cubicBezTo>
                  <a:cubicBezTo>
                    <a:pt x="335" y="695"/>
                    <a:pt x="266" y="603"/>
                    <a:pt x="235" y="507"/>
                  </a:cubicBezTo>
                  <a:cubicBezTo>
                    <a:pt x="208" y="421"/>
                    <a:pt x="215" y="343"/>
                    <a:pt x="257" y="287"/>
                  </a:cubicBezTo>
                  <a:cubicBezTo>
                    <a:pt x="298" y="229"/>
                    <a:pt x="369" y="198"/>
                    <a:pt x="459" y="198"/>
                  </a:cubicBezTo>
                  <a:close/>
                  <a:moveTo>
                    <a:pt x="459" y="0"/>
                  </a:moveTo>
                  <a:cubicBezTo>
                    <a:pt x="304" y="0"/>
                    <a:pt x="175" y="61"/>
                    <a:pt x="97" y="169"/>
                  </a:cubicBezTo>
                  <a:cubicBezTo>
                    <a:pt x="17" y="279"/>
                    <a:pt x="0" y="420"/>
                    <a:pt x="47" y="567"/>
                  </a:cubicBezTo>
                  <a:cubicBezTo>
                    <a:pt x="90" y="702"/>
                    <a:pt x="186" y="830"/>
                    <a:pt x="315" y="924"/>
                  </a:cubicBezTo>
                  <a:cubicBezTo>
                    <a:pt x="444" y="1016"/>
                    <a:pt x="592" y="1069"/>
                    <a:pt x="734" y="1069"/>
                  </a:cubicBezTo>
                  <a:lnTo>
                    <a:pt x="738" y="1069"/>
                  </a:lnTo>
                  <a:cubicBezTo>
                    <a:pt x="892" y="1067"/>
                    <a:pt x="1021" y="1007"/>
                    <a:pt x="1099" y="898"/>
                  </a:cubicBezTo>
                  <a:cubicBezTo>
                    <a:pt x="1255" y="683"/>
                    <a:pt x="1158" y="345"/>
                    <a:pt x="881" y="145"/>
                  </a:cubicBezTo>
                  <a:cubicBezTo>
                    <a:pt x="751" y="50"/>
                    <a:pt x="599" y="4"/>
                    <a:pt x="4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39"/>
            <p:cNvSpPr/>
            <p:nvPr/>
          </p:nvSpPr>
          <p:spPr>
            <a:xfrm>
              <a:off x="5495600" y="878950"/>
              <a:ext cx="57075" cy="44300"/>
            </a:xfrm>
            <a:custGeom>
              <a:rect b="b" l="l" r="r" t="t"/>
              <a:pathLst>
                <a:path extrusionOk="0" h="1772" w="2283">
                  <a:moveTo>
                    <a:pt x="1140" y="0"/>
                  </a:moveTo>
                  <a:cubicBezTo>
                    <a:pt x="1" y="0"/>
                    <a:pt x="1" y="1771"/>
                    <a:pt x="1142" y="1771"/>
                  </a:cubicBezTo>
                  <a:cubicBezTo>
                    <a:pt x="2280" y="1771"/>
                    <a:pt x="2283" y="0"/>
                    <a:pt x="1142" y="0"/>
                  </a:cubicBezTo>
                  <a:cubicBezTo>
                    <a:pt x="1141" y="0"/>
                    <a:pt x="1141" y="0"/>
                    <a:pt x="11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39"/>
            <p:cNvSpPr/>
            <p:nvPr/>
          </p:nvSpPr>
          <p:spPr>
            <a:xfrm>
              <a:off x="5513125" y="861250"/>
              <a:ext cx="24125" cy="31000"/>
            </a:xfrm>
            <a:custGeom>
              <a:rect b="b" l="l" r="r" t="t"/>
              <a:pathLst>
                <a:path extrusionOk="0" h="1240" w="965">
                  <a:moveTo>
                    <a:pt x="482" y="199"/>
                  </a:moveTo>
                  <a:cubicBezTo>
                    <a:pt x="636" y="199"/>
                    <a:pt x="766" y="392"/>
                    <a:pt x="766" y="620"/>
                  </a:cubicBezTo>
                  <a:cubicBezTo>
                    <a:pt x="766" y="849"/>
                    <a:pt x="636" y="1042"/>
                    <a:pt x="482" y="1042"/>
                  </a:cubicBezTo>
                  <a:cubicBezTo>
                    <a:pt x="328" y="1042"/>
                    <a:pt x="198" y="849"/>
                    <a:pt x="198" y="620"/>
                  </a:cubicBezTo>
                  <a:cubicBezTo>
                    <a:pt x="198" y="392"/>
                    <a:pt x="328" y="199"/>
                    <a:pt x="482" y="199"/>
                  </a:cubicBezTo>
                  <a:close/>
                  <a:moveTo>
                    <a:pt x="482" y="1"/>
                  </a:moveTo>
                  <a:cubicBezTo>
                    <a:pt x="216" y="1"/>
                    <a:pt x="0" y="278"/>
                    <a:pt x="0" y="620"/>
                  </a:cubicBezTo>
                  <a:cubicBezTo>
                    <a:pt x="0" y="961"/>
                    <a:pt x="216" y="1240"/>
                    <a:pt x="482" y="1240"/>
                  </a:cubicBezTo>
                  <a:cubicBezTo>
                    <a:pt x="748" y="1240"/>
                    <a:pt x="964" y="961"/>
                    <a:pt x="964" y="620"/>
                  </a:cubicBezTo>
                  <a:cubicBezTo>
                    <a:pt x="964" y="278"/>
                    <a:pt x="748" y="1"/>
                    <a:pt x="4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39"/>
            <p:cNvSpPr/>
            <p:nvPr/>
          </p:nvSpPr>
          <p:spPr>
            <a:xfrm>
              <a:off x="5527900" y="873425"/>
              <a:ext cx="32450" cy="27075"/>
            </a:xfrm>
            <a:custGeom>
              <a:rect b="b" l="l" r="r" t="t"/>
              <a:pathLst>
                <a:path extrusionOk="0" h="1083" w="1298">
                  <a:moveTo>
                    <a:pt x="788" y="198"/>
                  </a:moveTo>
                  <a:cubicBezTo>
                    <a:pt x="866" y="198"/>
                    <a:pt x="934" y="223"/>
                    <a:pt x="977" y="275"/>
                  </a:cubicBezTo>
                  <a:cubicBezTo>
                    <a:pt x="1073" y="395"/>
                    <a:pt x="1005" y="617"/>
                    <a:pt x="827" y="761"/>
                  </a:cubicBezTo>
                  <a:cubicBezTo>
                    <a:pt x="736" y="835"/>
                    <a:pt x="629" y="879"/>
                    <a:pt x="528" y="883"/>
                  </a:cubicBezTo>
                  <a:cubicBezTo>
                    <a:pt x="521" y="884"/>
                    <a:pt x="514" y="884"/>
                    <a:pt x="507" y="884"/>
                  </a:cubicBezTo>
                  <a:cubicBezTo>
                    <a:pt x="426" y="884"/>
                    <a:pt x="361" y="856"/>
                    <a:pt x="321" y="806"/>
                  </a:cubicBezTo>
                  <a:cubicBezTo>
                    <a:pt x="224" y="686"/>
                    <a:pt x="293" y="464"/>
                    <a:pt x="470" y="320"/>
                  </a:cubicBezTo>
                  <a:cubicBezTo>
                    <a:pt x="570" y="240"/>
                    <a:pt x="687" y="198"/>
                    <a:pt x="788" y="198"/>
                  </a:cubicBezTo>
                  <a:close/>
                  <a:moveTo>
                    <a:pt x="787" y="0"/>
                  </a:moveTo>
                  <a:cubicBezTo>
                    <a:pt x="641" y="0"/>
                    <a:pt x="482" y="56"/>
                    <a:pt x="346" y="167"/>
                  </a:cubicBezTo>
                  <a:cubicBezTo>
                    <a:pt x="80" y="382"/>
                    <a:pt x="1" y="724"/>
                    <a:pt x="167" y="930"/>
                  </a:cubicBezTo>
                  <a:cubicBezTo>
                    <a:pt x="247" y="1029"/>
                    <a:pt x="368" y="1083"/>
                    <a:pt x="510" y="1083"/>
                  </a:cubicBezTo>
                  <a:cubicBezTo>
                    <a:pt x="519" y="1083"/>
                    <a:pt x="528" y="1081"/>
                    <a:pt x="538" y="1081"/>
                  </a:cubicBezTo>
                  <a:cubicBezTo>
                    <a:pt x="681" y="1075"/>
                    <a:pt x="828" y="1016"/>
                    <a:pt x="952" y="914"/>
                  </a:cubicBezTo>
                  <a:cubicBezTo>
                    <a:pt x="1218" y="699"/>
                    <a:pt x="1297" y="357"/>
                    <a:pt x="1130" y="151"/>
                  </a:cubicBezTo>
                  <a:cubicBezTo>
                    <a:pt x="1049" y="50"/>
                    <a:pt x="924" y="0"/>
                    <a:pt x="7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39"/>
            <p:cNvSpPr/>
            <p:nvPr/>
          </p:nvSpPr>
          <p:spPr>
            <a:xfrm>
              <a:off x="5532250" y="895850"/>
              <a:ext cx="32425" cy="24450"/>
            </a:xfrm>
            <a:custGeom>
              <a:rect b="b" l="l" r="r" t="t"/>
              <a:pathLst>
                <a:path extrusionOk="0" h="978" w="1297">
                  <a:moveTo>
                    <a:pt x="568" y="197"/>
                  </a:moveTo>
                  <a:cubicBezTo>
                    <a:pt x="610" y="197"/>
                    <a:pt x="652" y="203"/>
                    <a:pt x="693" y="212"/>
                  </a:cubicBezTo>
                  <a:cubicBezTo>
                    <a:pt x="917" y="259"/>
                    <a:pt x="1079" y="425"/>
                    <a:pt x="1048" y="577"/>
                  </a:cubicBezTo>
                  <a:cubicBezTo>
                    <a:pt x="1032" y="644"/>
                    <a:pt x="980" y="703"/>
                    <a:pt x="898" y="739"/>
                  </a:cubicBezTo>
                  <a:cubicBezTo>
                    <a:pt x="839" y="766"/>
                    <a:pt x="770" y="779"/>
                    <a:pt x="699" y="779"/>
                  </a:cubicBezTo>
                  <a:cubicBezTo>
                    <a:pt x="659" y="779"/>
                    <a:pt x="617" y="775"/>
                    <a:pt x="576" y="767"/>
                  </a:cubicBezTo>
                  <a:cubicBezTo>
                    <a:pt x="460" y="742"/>
                    <a:pt x="360" y="686"/>
                    <a:pt x="292" y="612"/>
                  </a:cubicBezTo>
                  <a:cubicBezTo>
                    <a:pt x="232" y="544"/>
                    <a:pt x="207" y="470"/>
                    <a:pt x="222" y="401"/>
                  </a:cubicBezTo>
                  <a:cubicBezTo>
                    <a:pt x="237" y="333"/>
                    <a:pt x="289" y="274"/>
                    <a:pt x="371" y="238"/>
                  </a:cubicBezTo>
                  <a:cubicBezTo>
                    <a:pt x="430" y="212"/>
                    <a:pt x="498" y="197"/>
                    <a:pt x="568" y="197"/>
                  </a:cubicBezTo>
                  <a:close/>
                  <a:moveTo>
                    <a:pt x="568" y="0"/>
                  </a:moveTo>
                  <a:cubicBezTo>
                    <a:pt x="469" y="0"/>
                    <a:pt x="374" y="19"/>
                    <a:pt x="291" y="57"/>
                  </a:cubicBezTo>
                  <a:cubicBezTo>
                    <a:pt x="150" y="120"/>
                    <a:pt x="56" y="229"/>
                    <a:pt x="29" y="360"/>
                  </a:cubicBezTo>
                  <a:cubicBezTo>
                    <a:pt x="0" y="492"/>
                    <a:pt x="42" y="627"/>
                    <a:pt x="145" y="743"/>
                  </a:cubicBezTo>
                  <a:cubicBezTo>
                    <a:pt x="240" y="849"/>
                    <a:pt x="378" y="927"/>
                    <a:pt x="534" y="960"/>
                  </a:cubicBezTo>
                  <a:cubicBezTo>
                    <a:pt x="590" y="971"/>
                    <a:pt x="645" y="978"/>
                    <a:pt x="700" y="978"/>
                  </a:cubicBezTo>
                  <a:cubicBezTo>
                    <a:pt x="800" y="978"/>
                    <a:pt x="895" y="958"/>
                    <a:pt x="980" y="921"/>
                  </a:cubicBezTo>
                  <a:cubicBezTo>
                    <a:pt x="1121" y="857"/>
                    <a:pt x="1213" y="749"/>
                    <a:pt x="1240" y="617"/>
                  </a:cubicBezTo>
                  <a:cubicBezTo>
                    <a:pt x="1297" y="358"/>
                    <a:pt x="1068" y="88"/>
                    <a:pt x="735" y="17"/>
                  </a:cubicBezTo>
                  <a:cubicBezTo>
                    <a:pt x="679" y="6"/>
                    <a:pt x="623" y="0"/>
                    <a:pt x="5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39"/>
            <p:cNvSpPr/>
            <p:nvPr/>
          </p:nvSpPr>
          <p:spPr>
            <a:xfrm>
              <a:off x="5519600" y="909600"/>
              <a:ext cx="29250" cy="29725"/>
            </a:xfrm>
            <a:custGeom>
              <a:rect b="b" l="l" r="r" t="t"/>
              <a:pathLst>
                <a:path extrusionOk="0" h="1189" w="1170">
                  <a:moveTo>
                    <a:pt x="482" y="199"/>
                  </a:moveTo>
                  <a:cubicBezTo>
                    <a:pt x="607" y="199"/>
                    <a:pt x="755" y="303"/>
                    <a:pt x="837" y="466"/>
                  </a:cubicBezTo>
                  <a:cubicBezTo>
                    <a:pt x="941" y="669"/>
                    <a:pt x="913" y="901"/>
                    <a:pt x="776" y="970"/>
                  </a:cubicBezTo>
                  <a:cubicBezTo>
                    <a:pt x="748" y="984"/>
                    <a:pt x="718" y="991"/>
                    <a:pt x="687" y="991"/>
                  </a:cubicBezTo>
                  <a:cubicBezTo>
                    <a:pt x="562" y="991"/>
                    <a:pt x="415" y="886"/>
                    <a:pt x="331" y="724"/>
                  </a:cubicBezTo>
                  <a:cubicBezTo>
                    <a:pt x="228" y="520"/>
                    <a:pt x="256" y="288"/>
                    <a:pt x="393" y="219"/>
                  </a:cubicBezTo>
                  <a:cubicBezTo>
                    <a:pt x="420" y="205"/>
                    <a:pt x="450" y="199"/>
                    <a:pt x="482" y="199"/>
                  </a:cubicBezTo>
                  <a:close/>
                  <a:moveTo>
                    <a:pt x="480" y="1"/>
                  </a:moveTo>
                  <a:cubicBezTo>
                    <a:pt x="419" y="1"/>
                    <a:pt x="358" y="14"/>
                    <a:pt x="303" y="42"/>
                  </a:cubicBezTo>
                  <a:cubicBezTo>
                    <a:pt x="67" y="163"/>
                    <a:pt x="0" y="509"/>
                    <a:pt x="155" y="814"/>
                  </a:cubicBezTo>
                  <a:cubicBezTo>
                    <a:pt x="274" y="1047"/>
                    <a:pt x="489" y="1189"/>
                    <a:pt x="688" y="1189"/>
                  </a:cubicBezTo>
                  <a:cubicBezTo>
                    <a:pt x="750" y="1189"/>
                    <a:pt x="810" y="1176"/>
                    <a:pt x="866" y="1147"/>
                  </a:cubicBezTo>
                  <a:cubicBezTo>
                    <a:pt x="1103" y="1026"/>
                    <a:pt x="1169" y="681"/>
                    <a:pt x="1014" y="376"/>
                  </a:cubicBezTo>
                  <a:cubicBezTo>
                    <a:pt x="895" y="142"/>
                    <a:pt x="680" y="1"/>
                    <a:pt x="4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39"/>
            <p:cNvSpPr/>
            <p:nvPr/>
          </p:nvSpPr>
          <p:spPr>
            <a:xfrm>
              <a:off x="5498225" y="909000"/>
              <a:ext cx="27625" cy="29975"/>
            </a:xfrm>
            <a:custGeom>
              <a:rect b="b" l="l" r="r" t="t"/>
              <a:pathLst>
                <a:path extrusionOk="0" h="1199" w="1105">
                  <a:moveTo>
                    <a:pt x="673" y="197"/>
                  </a:moveTo>
                  <a:cubicBezTo>
                    <a:pt x="700" y="197"/>
                    <a:pt x="727" y="202"/>
                    <a:pt x="751" y="213"/>
                  </a:cubicBezTo>
                  <a:cubicBezTo>
                    <a:pt x="815" y="242"/>
                    <a:pt x="861" y="306"/>
                    <a:pt x="880" y="395"/>
                  </a:cubicBezTo>
                  <a:cubicBezTo>
                    <a:pt x="901" y="492"/>
                    <a:pt x="887" y="607"/>
                    <a:pt x="838" y="715"/>
                  </a:cubicBezTo>
                  <a:cubicBezTo>
                    <a:pt x="762" y="887"/>
                    <a:pt x="614" y="1001"/>
                    <a:pt x="487" y="1001"/>
                  </a:cubicBezTo>
                  <a:cubicBezTo>
                    <a:pt x="459" y="1001"/>
                    <a:pt x="433" y="996"/>
                    <a:pt x="408" y="985"/>
                  </a:cubicBezTo>
                  <a:cubicBezTo>
                    <a:pt x="268" y="922"/>
                    <a:pt x="227" y="693"/>
                    <a:pt x="320" y="484"/>
                  </a:cubicBezTo>
                  <a:cubicBezTo>
                    <a:pt x="397" y="312"/>
                    <a:pt x="545" y="197"/>
                    <a:pt x="673" y="197"/>
                  </a:cubicBezTo>
                  <a:close/>
                  <a:moveTo>
                    <a:pt x="674" y="0"/>
                  </a:moveTo>
                  <a:cubicBezTo>
                    <a:pt x="467" y="0"/>
                    <a:pt x="249" y="156"/>
                    <a:pt x="139" y="404"/>
                  </a:cubicBezTo>
                  <a:cubicBezTo>
                    <a:pt x="1" y="716"/>
                    <a:pt x="85" y="1058"/>
                    <a:pt x="328" y="1166"/>
                  </a:cubicBezTo>
                  <a:cubicBezTo>
                    <a:pt x="379" y="1188"/>
                    <a:pt x="431" y="1198"/>
                    <a:pt x="485" y="1198"/>
                  </a:cubicBezTo>
                  <a:cubicBezTo>
                    <a:pt x="691" y="1198"/>
                    <a:pt x="910" y="1042"/>
                    <a:pt x="1020" y="795"/>
                  </a:cubicBezTo>
                  <a:cubicBezTo>
                    <a:pt x="1085" y="649"/>
                    <a:pt x="1104" y="491"/>
                    <a:pt x="1073" y="352"/>
                  </a:cubicBezTo>
                  <a:cubicBezTo>
                    <a:pt x="1040" y="200"/>
                    <a:pt x="954" y="87"/>
                    <a:pt x="832" y="34"/>
                  </a:cubicBezTo>
                  <a:cubicBezTo>
                    <a:pt x="781" y="11"/>
                    <a:pt x="728" y="0"/>
                    <a:pt x="6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39"/>
            <p:cNvSpPr/>
            <p:nvPr/>
          </p:nvSpPr>
          <p:spPr>
            <a:xfrm>
              <a:off x="5483700" y="894650"/>
              <a:ext cx="32525" cy="24650"/>
            </a:xfrm>
            <a:custGeom>
              <a:rect b="b" l="l" r="r" t="t"/>
              <a:pathLst>
                <a:path extrusionOk="0" h="986" w="1301">
                  <a:moveTo>
                    <a:pt x="715" y="198"/>
                  </a:moveTo>
                  <a:cubicBezTo>
                    <a:pt x="774" y="198"/>
                    <a:pt x="832" y="209"/>
                    <a:pt x="884" y="228"/>
                  </a:cubicBezTo>
                  <a:cubicBezTo>
                    <a:pt x="967" y="261"/>
                    <a:pt x="1023" y="316"/>
                    <a:pt x="1042" y="383"/>
                  </a:cubicBezTo>
                  <a:cubicBezTo>
                    <a:pt x="1082" y="532"/>
                    <a:pt x="928" y="708"/>
                    <a:pt x="708" y="768"/>
                  </a:cubicBezTo>
                  <a:cubicBezTo>
                    <a:pt x="657" y="781"/>
                    <a:pt x="605" y="788"/>
                    <a:pt x="555" y="788"/>
                  </a:cubicBezTo>
                  <a:cubicBezTo>
                    <a:pt x="494" y="788"/>
                    <a:pt x="436" y="778"/>
                    <a:pt x="385" y="757"/>
                  </a:cubicBezTo>
                  <a:cubicBezTo>
                    <a:pt x="301" y="725"/>
                    <a:pt x="245" y="670"/>
                    <a:pt x="227" y="602"/>
                  </a:cubicBezTo>
                  <a:cubicBezTo>
                    <a:pt x="209" y="535"/>
                    <a:pt x="230" y="459"/>
                    <a:pt x="286" y="389"/>
                  </a:cubicBezTo>
                  <a:cubicBezTo>
                    <a:pt x="350" y="310"/>
                    <a:pt x="447" y="249"/>
                    <a:pt x="561" y="219"/>
                  </a:cubicBezTo>
                  <a:cubicBezTo>
                    <a:pt x="613" y="205"/>
                    <a:pt x="665" y="198"/>
                    <a:pt x="715" y="198"/>
                  </a:cubicBezTo>
                  <a:close/>
                  <a:moveTo>
                    <a:pt x="712" y="0"/>
                  </a:moveTo>
                  <a:cubicBezTo>
                    <a:pt x="646" y="0"/>
                    <a:pt x="577" y="9"/>
                    <a:pt x="510" y="28"/>
                  </a:cubicBezTo>
                  <a:cubicBezTo>
                    <a:pt x="355" y="69"/>
                    <a:pt x="221" y="154"/>
                    <a:pt x="131" y="265"/>
                  </a:cubicBezTo>
                  <a:cubicBezTo>
                    <a:pt x="34" y="386"/>
                    <a:pt x="0" y="524"/>
                    <a:pt x="36" y="653"/>
                  </a:cubicBezTo>
                  <a:cubicBezTo>
                    <a:pt x="71" y="783"/>
                    <a:pt x="169" y="886"/>
                    <a:pt x="313" y="942"/>
                  </a:cubicBezTo>
                  <a:cubicBezTo>
                    <a:pt x="387" y="971"/>
                    <a:pt x="470" y="985"/>
                    <a:pt x="556" y="985"/>
                  </a:cubicBezTo>
                  <a:cubicBezTo>
                    <a:pt x="622" y="985"/>
                    <a:pt x="691" y="976"/>
                    <a:pt x="759" y="958"/>
                  </a:cubicBezTo>
                  <a:cubicBezTo>
                    <a:pt x="1090" y="869"/>
                    <a:pt x="1301" y="589"/>
                    <a:pt x="1233" y="333"/>
                  </a:cubicBezTo>
                  <a:cubicBezTo>
                    <a:pt x="1198" y="202"/>
                    <a:pt x="1099" y="101"/>
                    <a:pt x="956" y="45"/>
                  </a:cubicBezTo>
                  <a:cubicBezTo>
                    <a:pt x="881" y="15"/>
                    <a:pt x="798" y="0"/>
                    <a:pt x="7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39"/>
            <p:cNvSpPr/>
            <p:nvPr/>
          </p:nvSpPr>
          <p:spPr>
            <a:xfrm>
              <a:off x="5489525" y="872700"/>
              <a:ext cx="31425" cy="26725"/>
            </a:xfrm>
            <a:custGeom>
              <a:rect b="b" l="l" r="r" t="t"/>
              <a:pathLst>
                <a:path extrusionOk="0" h="1069" w="1257">
                  <a:moveTo>
                    <a:pt x="463" y="198"/>
                  </a:moveTo>
                  <a:cubicBezTo>
                    <a:pt x="564" y="198"/>
                    <a:pt x="670" y="236"/>
                    <a:pt x="766" y="305"/>
                  </a:cubicBezTo>
                  <a:cubicBezTo>
                    <a:pt x="951" y="439"/>
                    <a:pt x="1030" y="657"/>
                    <a:pt x="940" y="782"/>
                  </a:cubicBezTo>
                  <a:cubicBezTo>
                    <a:pt x="899" y="838"/>
                    <a:pt x="827" y="871"/>
                    <a:pt x="737" y="871"/>
                  </a:cubicBezTo>
                  <a:cubicBezTo>
                    <a:pt x="631" y="864"/>
                    <a:pt x="528" y="833"/>
                    <a:pt x="432" y="764"/>
                  </a:cubicBezTo>
                  <a:cubicBezTo>
                    <a:pt x="337" y="695"/>
                    <a:pt x="267" y="603"/>
                    <a:pt x="237" y="507"/>
                  </a:cubicBezTo>
                  <a:cubicBezTo>
                    <a:pt x="209" y="421"/>
                    <a:pt x="217" y="343"/>
                    <a:pt x="257" y="287"/>
                  </a:cubicBezTo>
                  <a:cubicBezTo>
                    <a:pt x="299" y="229"/>
                    <a:pt x="371" y="198"/>
                    <a:pt x="461" y="198"/>
                  </a:cubicBezTo>
                  <a:close/>
                  <a:moveTo>
                    <a:pt x="459" y="0"/>
                  </a:moveTo>
                  <a:cubicBezTo>
                    <a:pt x="306" y="0"/>
                    <a:pt x="177" y="61"/>
                    <a:pt x="97" y="169"/>
                  </a:cubicBezTo>
                  <a:cubicBezTo>
                    <a:pt x="19" y="279"/>
                    <a:pt x="1" y="420"/>
                    <a:pt x="48" y="567"/>
                  </a:cubicBezTo>
                  <a:cubicBezTo>
                    <a:pt x="91" y="702"/>
                    <a:pt x="187" y="830"/>
                    <a:pt x="316" y="924"/>
                  </a:cubicBezTo>
                  <a:cubicBezTo>
                    <a:pt x="445" y="1016"/>
                    <a:pt x="594" y="1069"/>
                    <a:pt x="736" y="1069"/>
                  </a:cubicBezTo>
                  <a:lnTo>
                    <a:pt x="738" y="1069"/>
                  </a:lnTo>
                  <a:cubicBezTo>
                    <a:pt x="893" y="1067"/>
                    <a:pt x="1021" y="1007"/>
                    <a:pt x="1100" y="898"/>
                  </a:cubicBezTo>
                  <a:cubicBezTo>
                    <a:pt x="1257" y="683"/>
                    <a:pt x="1158" y="345"/>
                    <a:pt x="882" y="145"/>
                  </a:cubicBezTo>
                  <a:cubicBezTo>
                    <a:pt x="753" y="50"/>
                    <a:pt x="607" y="4"/>
                    <a:pt x="4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39"/>
            <p:cNvSpPr/>
            <p:nvPr/>
          </p:nvSpPr>
          <p:spPr>
            <a:xfrm>
              <a:off x="5588500" y="878950"/>
              <a:ext cx="57100" cy="44300"/>
            </a:xfrm>
            <a:custGeom>
              <a:rect b="b" l="l" r="r" t="t"/>
              <a:pathLst>
                <a:path extrusionOk="0" h="1772" w="2284">
                  <a:moveTo>
                    <a:pt x="1141" y="0"/>
                  </a:moveTo>
                  <a:cubicBezTo>
                    <a:pt x="3" y="0"/>
                    <a:pt x="1" y="1771"/>
                    <a:pt x="1142" y="1771"/>
                  </a:cubicBezTo>
                  <a:cubicBezTo>
                    <a:pt x="2282" y="1771"/>
                    <a:pt x="2283" y="0"/>
                    <a:pt x="1142" y="0"/>
                  </a:cubicBezTo>
                  <a:cubicBezTo>
                    <a:pt x="1141" y="0"/>
                    <a:pt x="1141" y="0"/>
                    <a:pt x="11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39"/>
            <p:cNvSpPr/>
            <p:nvPr/>
          </p:nvSpPr>
          <p:spPr>
            <a:xfrm>
              <a:off x="5606050" y="861250"/>
              <a:ext cx="24125" cy="31000"/>
            </a:xfrm>
            <a:custGeom>
              <a:rect b="b" l="l" r="r" t="t"/>
              <a:pathLst>
                <a:path extrusionOk="0" h="1240" w="965">
                  <a:moveTo>
                    <a:pt x="483" y="199"/>
                  </a:moveTo>
                  <a:cubicBezTo>
                    <a:pt x="637" y="199"/>
                    <a:pt x="767" y="392"/>
                    <a:pt x="767" y="620"/>
                  </a:cubicBezTo>
                  <a:cubicBezTo>
                    <a:pt x="767" y="849"/>
                    <a:pt x="637" y="1042"/>
                    <a:pt x="483" y="1042"/>
                  </a:cubicBezTo>
                  <a:cubicBezTo>
                    <a:pt x="329" y="1042"/>
                    <a:pt x="199" y="849"/>
                    <a:pt x="199" y="620"/>
                  </a:cubicBezTo>
                  <a:cubicBezTo>
                    <a:pt x="199" y="392"/>
                    <a:pt x="329" y="199"/>
                    <a:pt x="483" y="199"/>
                  </a:cubicBezTo>
                  <a:close/>
                  <a:moveTo>
                    <a:pt x="483" y="1"/>
                  </a:moveTo>
                  <a:cubicBezTo>
                    <a:pt x="217" y="1"/>
                    <a:pt x="1" y="278"/>
                    <a:pt x="1" y="620"/>
                  </a:cubicBezTo>
                  <a:cubicBezTo>
                    <a:pt x="1" y="961"/>
                    <a:pt x="217" y="1240"/>
                    <a:pt x="483" y="1240"/>
                  </a:cubicBezTo>
                  <a:cubicBezTo>
                    <a:pt x="749" y="1240"/>
                    <a:pt x="965" y="961"/>
                    <a:pt x="965" y="620"/>
                  </a:cubicBezTo>
                  <a:cubicBezTo>
                    <a:pt x="965" y="278"/>
                    <a:pt x="749" y="1"/>
                    <a:pt x="4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39"/>
            <p:cNvSpPr/>
            <p:nvPr/>
          </p:nvSpPr>
          <p:spPr>
            <a:xfrm>
              <a:off x="5620800" y="873425"/>
              <a:ext cx="32475" cy="27075"/>
            </a:xfrm>
            <a:custGeom>
              <a:rect b="b" l="l" r="r" t="t"/>
              <a:pathLst>
                <a:path extrusionOk="0" h="1083" w="1299">
                  <a:moveTo>
                    <a:pt x="788" y="198"/>
                  </a:moveTo>
                  <a:cubicBezTo>
                    <a:pt x="867" y="198"/>
                    <a:pt x="935" y="223"/>
                    <a:pt x="977" y="275"/>
                  </a:cubicBezTo>
                  <a:cubicBezTo>
                    <a:pt x="1075" y="395"/>
                    <a:pt x="1006" y="617"/>
                    <a:pt x="828" y="761"/>
                  </a:cubicBezTo>
                  <a:cubicBezTo>
                    <a:pt x="736" y="835"/>
                    <a:pt x="630" y="879"/>
                    <a:pt x="529" y="883"/>
                  </a:cubicBezTo>
                  <a:cubicBezTo>
                    <a:pt x="522" y="884"/>
                    <a:pt x="515" y="884"/>
                    <a:pt x="508" y="884"/>
                  </a:cubicBezTo>
                  <a:cubicBezTo>
                    <a:pt x="428" y="884"/>
                    <a:pt x="362" y="856"/>
                    <a:pt x="321" y="806"/>
                  </a:cubicBezTo>
                  <a:cubicBezTo>
                    <a:pt x="225" y="686"/>
                    <a:pt x="294" y="464"/>
                    <a:pt x="471" y="320"/>
                  </a:cubicBezTo>
                  <a:cubicBezTo>
                    <a:pt x="572" y="240"/>
                    <a:pt x="688" y="198"/>
                    <a:pt x="788" y="198"/>
                  </a:cubicBezTo>
                  <a:close/>
                  <a:moveTo>
                    <a:pt x="788" y="0"/>
                  </a:moveTo>
                  <a:cubicBezTo>
                    <a:pt x="642" y="0"/>
                    <a:pt x="483" y="56"/>
                    <a:pt x="346" y="167"/>
                  </a:cubicBezTo>
                  <a:cubicBezTo>
                    <a:pt x="82" y="382"/>
                    <a:pt x="1" y="724"/>
                    <a:pt x="168" y="930"/>
                  </a:cubicBezTo>
                  <a:cubicBezTo>
                    <a:pt x="247" y="1029"/>
                    <a:pt x="368" y="1083"/>
                    <a:pt x="512" y="1083"/>
                  </a:cubicBezTo>
                  <a:cubicBezTo>
                    <a:pt x="521" y="1083"/>
                    <a:pt x="530" y="1081"/>
                    <a:pt x="539" y="1081"/>
                  </a:cubicBezTo>
                  <a:cubicBezTo>
                    <a:pt x="681" y="1075"/>
                    <a:pt x="828" y="1016"/>
                    <a:pt x="953" y="914"/>
                  </a:cubicBezTo>
                  <a:cubicBezTo>
                    <a:pt x="1218" y="699"/>
                    <a:pt x="1299" y="357"/>
                    <a:pt x="1132" y="151"/>
                  </a:cubicBezTo>
                  <a:cubicBezTo>
                    <a:pt x="1050" y="50"/>
                    <a:pt x="925" y="0"/>
                    <a:pt x="7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39"/>
            <p:cNvSpPr/>
            <p:nvPr/>
          </p:nvSpPr>
          <p:spPr>
            <a:xfrm>
              <a:off x="5625175" y="895850"/>
              <a:ext cx="32400" cy="24450"/>
            </a:xfrm>
            <a:custGeom>
              <a:rect b="b" l="l" r="r" t="t"/>
              <a:pathLst>
                <a:path extrusionOk="0" h="978" w="1296">
                  <a:moveTo>
                    <a:pt x="569" y="197"/>
                  </a:moveTo>
                  <a:cubicBezTo>
                    <a:pt x="609" y="197"/>
                    <a:pt x="652" y="203"/>
                    <a:pt x="694" y="212"/>
                  </a:cubicBezTo>
                  <a:cubicBezTo>
                    <a:pt x="918" y="259"/>
                    <a:pt x="1079" y="425"/>
                    <a:pt x="1047" y="577"/>
                  </a:cubicBezTo>
                  <a:cubicBezTo>
                    <a:pt x="1033" y="644"/>
                    <a:pt x="980" y="703"/>
                    <a:pt x="898" y="739"/>
                  </a:cubicBezTo>
                  <a:cubicBezTo>
                    <a:pt x="839" y="766"/>
                    <a:pt x="771" y="779"/>
                    <a:pt x="699" y="779"/>
                  </a:cubicBezTo>
                  <a:cubicBezTo>
                    <a:pt x="659" y="779"/>
                    <a:pt x="617" y="775"/>
                    <a:pt x="575" y="767"/>
                  </a:cubicBezTo>
                  <a:cubicBezTo>
                    <a:pt x="461" y="742"/>
                    <a:pt x="359" y="686"/>
                    <a:pt x="292" y="612"/>
                  </a:cubicBezTo>
                  <a:cubicBezTo>
                    <a:pt x="232" y="544"/>
                    <a:pt x="208" y="470"/>
                    <a:pt x="222" y="401"/>
                  </a:cubicBezTo>
                  <a:cubicBezTo>
                    <a:pt x="236" y="333"/>
                    <a:pt x="290" y="274"/>
                    <a:pt x="372" y="238"/>
                  </a:cubicBezTo>
                  <a:cubicBezTo>
                    <a:pt x="431" y="212"/>
                    <a:pt x="497" y="197"/>
                    <a:pt x="569" y="197"/>
                  </a:cubicBezTo>
                  <a:close/>
                  <a:moveTo>
                    <a:pt x="567" y="0"/>
                  </a:moveTo>
                  <a:cubicBezTo>
                    <a:pt x="469" y="0"/>
                    <a:pt x="374" y="19"/>
                    <a:pt x="290" y="57"/>
                  </a:cubicBezTo>
                  <a:cubicBezTo>
                    <a:pt x="149" y="120"/>
                    <a:pt x="57" y="229"/>
                    <a:pt x="28" y="360"/>
                  </a:cubicBezTo>
                  <a:cubicBezTo>
                    <a:pt x="1" y="492"/>
                    <a:pt x="42" y="627"/>
                    <a:pt x="144" y="743"/>
                  </a:cubicBezTo>
                  <a:cubicBezTo>
                    <a:pt x="239" y="849"/>
                    <a:pt x="378" y="927"/>
                    <a:pt x="535" y="960"/>
                  </a:cubicBezTo>
                  <a:cubicBezTo>
                    <a:pt x="590" y="971"/>
                    <a:pt x="646" y="978"/>
                    <a:pt x="700" y="978"/>
                  </a:cubicBezTo>
                  <a:cubicBezTo>
                    <a:pt x="799" y="978"/>
                    <a:pt x="896" y="958"/>
                    <a:pt x="979" y="921"/>
                  </a:cubicBezTo>
                  <a:cubicBezTo>
                    <a:pt x="1120" y="857"/>
                    <a:pt x="1212" y="749"/>
                    <a:pt x="1241" y="617"/>
                  </a:cubicBezTo>
                  <a:cubicBezTo>
                    <a:pt x="1296" y="358"/>
                    <a:pt x="1069" y="88"/>
                    <a:pt x="734" y="17"/>
                  </a:cubicBezTo>
                  <a:cubicBezTo>
                    <a:pt x="678" y="6"/>
                    <a:pt x="622" y="0"/>
                    <a:pt x="5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39"/>
            <p:cNvSpPr/>
            <p:nvPr/>
          </p:nvSpPr>
          <p:spPr>
            <a:xfrm>
              <a:off x="5612500" y="909600"/>
              <a:ext cx="29250" cy="29725"/>
            </a:xfrm>
            <a:custGeom>
              <a:rect b="b" l="l" r="r" t="t"/>
              <a:pathLst>
                <a:path extrusionOk="0" h="1189" w="1170">
                  <a:moveTo>
                    <a:pt x="483" y="199"/>
                  </a:moveTo>
                  <a:cubicBezTo>
                    <a:pt x="608" y="199"/>
                    <a:pt x="755" y="303"/>
                    <a:pt x="839" y="466"/>
                  </a:cubicBezTo>
                  <a:cubicBezTo>
                    <a:pt x="941" y="669"/>
                    <a:pt x="914" y="901"/>
                    <a:pt x="777" y="970"/>
                  </a:cubicBezTo>
                  <a:cubicBezTo>
                    <a:pt x="750" y="984"/>
                    <a:pt x="720" y="991"/>
                    <a:pt x="688" y="991"/>
                  </a:cubicBezTo>
                  <a:cubicBezTo>
                    <a:pt x="563" y="991"/>
                    <a:pt x="416" y="886"/>
                    <a:pt x="333" y="724"/>
                  </a:cubicBezTo>
                  <a:cubicBezTo>
                    <a:pt x="229" y="520"/>
                    <a:pt x="257" y="288"/>
                    <a:pt x="394" y="219"/>
                  </a:cubicBezTo>
                  <a:cubicBezTo>
                    <a:pt x="421" y="205"/>
                    <a:pt x="451" y="199"/>
                    <a:pt x="483" y="199"/>
                  </a:cubicBezTo>
                  <a:close/>
                  <a:moveTo>
                    <a:pt x="482" y="1"/>
                  </a:moveTo>
                  <a:cubicBezTo>
                    <a:pt x="420" y="1"/>
                    <a:pt x="360" y="14"/>
                    <a:pt x="304" y="42"/>
                  </a:cubicBezTo>
                  <a:cubicBezTo>
                    <a:pt x="67" y="163"/>
                    <a:pt x="1" y="509"/>
                    <a:pt x="156" y="814"/>
                  </a:cubicBezTo>
                  <a:cubicBezTo>
                    <a:pt x="276" y="1047"/>
                    <a:pt x="489" y="1189"/>
                    <a:pt x="690" y="1189"/>
                  </a:cubicBezTo>
                  <a:cubicBezTo>
                    <a:pt x="751" y="1189"/>
                    <a:pt x="811" y="1176"/>
                    <a:pt x="867" y="1147"/>
                  </a:cubicBezTo>
                  <a:cubicBezTo>
                    <a:pt x="1103" y="1026"/>
                    <a:pt x="1169" y="681"/>
                    <a:pt x="1014" y="376"/>
                  </a:cubicBezTo>
                  <a:cubicBezTo>
                    <a:pt x="896" y="142"/>
                    <a:pt x="682" y="1"/>
                    <a:pt x="4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39"/>
            <p:cNvSpPr/>
            <p:nvPr/>
          </p:nvSpPr>
          <p:spPr>
            <a:xfrm>
              <a:off x="5591175" y="909000"/>
              <a:ext cx="27575" cy="29975"/>
            </a:xfrm>
            <a:custGeom>
              <a:rect b="b" l="l" r="r" t="t"/>
              <a:pathLst>
                <a:path extrusionOk="0" h="1199" w="1103">
                  <a:moveTo>
                    <a:pt x="672" y="197"/>
                  </a:moveTo>
                  <a:cubicBezTo>
                    <a:pt x="699" y="197"/>
                    <a:pt x="726" y="202"/>
                    <a:pt x="751" y="213"/>
                  </a:cubicBezTo>
                  <a:cubicBezTo>
                    <a:pt x="813" y="242"/>
                    <a:pt x="860" y="306"/>
                    <a:pt x="878" y="395"/>
                  </a:cubicBezTo>
                  <a:cubicBezTo>
                    <a:pt x="901" y="492"/>
                    <a:pt x="886" y="607"/>
                    <a:pt x="838" y="715"/>
                  </a:cubicBezTo>
                  <a:cubicBezTo>
                    <a:pt x="761" y="887"/>
                    <a:pt x="614" y="1001"/>
                    <a:pt x="486" y="1001"/>
                  </a:cubicBezTo>
                  <a:cubicBezTo>
                    <a:pt x="458" y="1001"/>
                    <a:pt x="432" y="996"/>
                    <a:pt x="407" y="985"/>
                  </a:cubicBezTo>
                  <a:cubicBezTo>
                    <a:pt x="267" y="922"/>
                    <a:pt x="227" y="693"/>
                    <a:pt x="319" y="484"/>
                  </a:cubicBezTo>
                  <a:cubicBezTo>
                    <a:pt x="396" y="312"/>
                    <a:pt x="543" y="197"/>
                    <a:pt x="672" y="197"/>
                  </a:cubicBezTo>
                  <a:close/>
                  <a:moveTo>
                    <a:pt x="673" y="0"/>
                  </a:moveTo>
                  <a:cubicBezTo>
                    <a:pt x="466" y="0"/>
                    <a:pt x="249" y="156"/>
                    <a:pt x="138" y="404"/>
                  </a:cubicBezTo>
                  <a:cubicBezTo>
                    <a:pt x="0" y="716"/>
                    <a:pt x="84" y="1058"/>
                    <a:pt x="327" y="1166"/>
                  </a:cubicBezTo>
                  <a:cubicBezTo>
                    <a:pt x="377" y="1188"/>
                    <a:pt x="430" y="1198"/>
                    <a:pt x="484" y="1198"/>
                  </a:cubicBezTo>
                  <a:cubicBezTo>
                    <a:pt x="691" y="1198"/>
                    <a:pt x="908" y="1042"/>
                    <a:pt x="1019" y="795"/>
                  </a:cubicBezTo>
                  <a:cubicBezTo>
                    <a:pt x="1084" y="649"/>
                    <a:pt x="1103" y="491"/>
                    <a:pt x="1073" y="352"/>
                  </a:cubicBezTo>
                  <a:cubicBezTo>
                    <a:pt x="1039" y="200"/>
                    <a:pt x="954" y="87"/>
                    <a:pt x="830" y="34"/>
                  </a:cubicBezTo>
                  <a:cubicBezTo>
                    <a:pt x="780" y="11"/>
                    <a:pt x="727" y="0"/>
                    <a:pt x="6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39"/>
            <p:cNvSpPr/>
            <p:nvPr/>
          </p:nvSpPr>
          <p:spPr>
            <a:xfrm>
              <a:off x="5576650" y="894650"/>
              <a:ext cx="32525" cy="24650"/>
            </a:xfrm>
            <a:custGeom>
              <a:rect b="b" l="l" r="r" t="t"/>
              <a:pathLst>
                <a:path extrusionOk="0" h="986" w="1301">
                  <a:moveTo>
                    <a:pt x="713" y="198"/>
                  </a:moveTo>
                  <a:cubicBezTo>
                    <a:pt x="774" y="198"/>
                    <a:pt x="831" y="209"/>
                    <a:pt x="883" y="228"/>
                  </a:cubicBezTo>
                  <a:cubicBezTo>
                    <a:pt x="967" y="261"/>
                    <a:pt x="1023" y="316"/>
                    <a:pt x="1041" y="383"/>
                  </a:cubicBezTo>
                  <a:cubicBezTo>
                    <a:pt x="1080" y="532"/>
                    <a:pt x="928" y="708"/>
                    <a:pt x="706" y="767"/>
                  </a:cubicBezTo>
                  <a:cubicBezTo>
                    <a:pt x="655" y="781"/>
                    <a:pt x="604" y="788"/>
                    <a:pt x="554" y="788"/>
                  </a:cubicBezTo>
                  <a:cubicBezTo>
                    <a:pt x="494" y="788"/>
                    <a:pt x="436" y="777"/>
                    <a:pt x="384" y="757"/>
                  </a:cubicBezTo>
                  <a:cubicBezTo>
                    <a:pt x="300" y="725"/>
                    <a:pt x="244" y="670"/>
                    <a:pt x="227" y="602"/>
                  </a:cubicBezTo>
                  <a:cubicBezTo>
                    <a:pt x="209" y="535"/>
                    <a:pt x="229" y="459"/>
                    <a:pt x="285" y="389"/>
                  </a:cubicBezTo>
                  <a:cubicBezTo>
                    <a:pt x="348" y="310"/>
                    <a:pt x="446" y="249"/>
                    <a:pt x="560" y="219"/>
                  </a:cubicBezTo>
                  <a:cubicBezTo>
                    <a:pt x="611" y="205"/>
                    <a:pt x="663" y="198"/>
                    <a:pt x="713" y="198"/>
                  </a:cubicBezTo>
                  <a:close/>
                  <a:moveTo>
                    <a:pt x="711" y="0"/>
                  </a:moveTo>
                  <a:cubicBezTo>
                    <a:pt x="644" y="0"/>
                    <a:pt x="576" y="9"/>
                    <a:pt x="508" y="28"/>
                  </a:cubicBezTo>
                  <a:cubicBezTo>
                    <a:pt x="354" y="69"/>
                    <a:pt x="220" y="154"/>
                    <a:pt x="130" y="265"/>
                  </a:cubicBezTo>
                  <a:cubicBezTo>
                    <a:pt x="34" y="386"/>
                    <a:pt x="0" y="523"/>
                    <a:pt x="35" y="653"/>
                  </a:cubicBezTo>
                  <a:cubicBezTo>
                    <a:pt x="70" y="783"/>
                    <a:pt x="168" y="886"/>
                    <a:pt x="311" y="942"/>
                  </a:cubicBezTo>
                  <a:cubicBezTo>
                    <a:pt x="387" y="971"/>
                    <a:pt x="469" y="985"/>
                    <a:pt x="554" y="985"/>
                  </a:cubicBezTo>
                  <a:cubicBezTo>
                    <a:pt x="622" y="985"/>
                    <a:pt x="691" y="976"/>
                    <a:pt x="758" y="958"/>
                  </a:cubicBezTo>
                  <a:cubicBezTo>
                    <a:pt x="1088" y="869"/>
                    <a:pt x="1300" y="589"/>
                    <a:pt x="1231" y="333"/>
                  </a:cubicBezTo>
                  <a:cubicBezTo>
                    <a:pt x="1196" y="202"/>
                    <a:pt x="1098" y="101"/>
                    <a:pt x="955" y="45"/>
                  </a:cubicBezTo>
                  <a:cubicBezTo>
                    <a:pt x="880" y="15"/>
                    <a:pt x="797" y="0"/>
                    <a:pt x="7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39"/>
            <p:cNvSpPr/>
            <p:nvPr/>
          </p:nvSpPr>
          <p:spPr>
            <a:xfrm>
              <a:off x="5582475" y="872700"/>
              <a:ext cx="31400" cy="26725"/>
            </a:xfrm>
            <a:custGeom>
              <a:rect b="b" l="l" r="r" t="t"/>
              <a:pathLst>
                <a:path extrusionOk="0" h="1069" w="1256">
                  <a:moveTo>
                    <a:pt x="462" y="198"/>
                  </a:moveTo>
                  <a:cubicBezTo>
                    <a:pt x="562" y="198"/>
                    <a:pt x="670" y="236"/>
                    <a:pt x="765" y="305"/>
                  </a:cubicBezTo>
                  <a:cubicBezTo>
                    <a:pt x="950" y="439"/>
                    <a:pt x="1030" y="657"/>
                    <a:pt x="940" y="782"/>
                  </a:cubicBezTo>
                  <a:cubicBezTo>
                    <a:pt x="898" y="838"/>
                    <a:pt x="826" y="871"/>
                    <a:pt x="736" y="871"/>
                  </a:cubicBezTo>
                  <a:cubicBezTo>
                    <a:pt x="636" y="864"/>
                    <a:pt x="527" y="833"/>
                    <a:pt x="432" y="764"/>
                  </a:cubicBezTo>
                  <a:cubicBezTo>
                    <a:pt x="335" y="695"/>
                    <a:pt x="266" y="603"/>
                    <a:pt x="235" y="507"/>
                  </a:cubicBezTo>
                  <a:cubicBezTo>
                    <a:pt x="209" y="421"/>
                    <a:pt x="215" y="343"/>
                    <a:pt x="257" y="287"/>
                  </a:cubicBezTo>
                  <a:cubicBezTo>
                    <a:pt x="299" y="229"/>
                    <a:pt x="370" y="198"/>
                    <a:pt x="460" y="198"/>
                  </a:cubicBezTo>
                  <a:close/>
                  <a:moveTo>
                    <a:pt x="459" y="0"/>
                  </a:moveTo>
                  <a:cubicBezTo>
                    <a:pt x="304" y="0"/>
                    <a:pt x="176" y="61"/>
                    <a:pt x="97" y="169"/>
                  </a:cubicBezTo>
                  <a:cubicBezTo>
                    <a:pt x="17" y="279"/>
                    <a:pt x="0" y="420"/>
                    <a:pt x="47" y="567"/>
                  </a:cubicBezTo>
                  <a:cubicBezTo>
                    <a:pt x="90" y="702"/>
                    <a:pt x="185" y="830"/>
                    <a:pt x="316" y="924"/>
                  </a:cubicBezTo>
                  <a:cubicBezTo>
                    <a:pt x="443" y="1016"/>
                    <a:pt x="592" y="1069"/>
                    <a:pt x="734" y="1069"/>
                  </a:cubicBezTo>
                  <a:lnTo>
                    <a:pt x="738" y="1069"/>
                  </a:lnTo>
                  <a:cubicBezTo>
                    <a:pt x="892" y="1067"/>
                    <a:pt x="1021" y="1007"/>
                    <a:pt x="1100" y="898"/>
                  </a:cubicBezTo>
                  <a:cubicBezTo>
                    <a:pt x="1255" y="683"/>
                    <a:pt x="1157" y="345"/>
                    <a:pt x="881" y="145"/>
                  </a:cubicBezTo>
                  <a:cubicBezTo>
                    <a:pt x="752" y="51"/>
                    <a:pt x="604" y="0"/>
                    <a:pt x="4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39"/>
            <p:cNvSpPr/>
            <p:nvPr/>
          </p:nvSpPr>
          <p:spPr>
            <a:xfrm>
              <a:off x="5681450" y="878950"/>
              <a:ext cx="57075" cy="44300"/>
            </a:xfrm>
            <a:custGeom>
              <a:rect b="b" l="l" r="r" t="t"/>
              <a:pathLst>
                <a:path extrusionOk="0" h="1772" w="2283">
                  <a:moveTo>
                    <a:pt x="1140" y="0"/>
                  </a:moveTo>
                  <a:cubicBezTo>
                    <a:pt x="1" y="0"/>
                    <a:pt x="0" y="1771"/>
                    <a:pt x="1141" y="1771"/>
                  </a:cubicBezTo>
                  <a:cubicBezTo>
                    <a:pt x="2280" y="1771"/>
                    <a:pt x="2283" y="0"/>
                    <a:pt x="1141" y="0"/>
                  </a:cubicBezTo>
                  <a:cubicBezTo>
                    <a:pt x="1141" y="0"/>
                    <a:pt x="1140" y="0"/>
                    <a:pt x="11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39"/>
            <p:cNvSpPr/>
            <p:nvPr/>
          </p:nvSpPr>
          <p:spPr>
            <a:xfrm>
              <a:off x="5699000" y="861250"/>
              <a:ext cx="24100" cy="31000"/>
            </a:xfrm>
            <a:custGeom>
              <a:rect b="b" l="l" r="r" t="t"/>
              <a:pathLst>
                <a:path extrusionOk="0" h="1240" w="964">
                  <a:moveTo>
                    <a:pt x="481" y="199"/>
                  </a:moveTo>
                  <a:cubicBezTo>
                    <a:pt x="636" y="199"/>
                    <a:pt x="765" y="392"/>
                    <a:pt x="765" y="620"/>
                  </a:cubicBezTo>
                  <a:cubicBezTo>
                    <a:pt x="765" y="849"/>
                    <a:pt x="636" y="1042"/>
                    <a:pt x="481" y="1042"/>
                  </a:cubicBezTo>
                  <a:cubicBezTo>
                    <a:pt x="327" y="1042"/>
                    <a:pt x="198" y="849"/>
                    <a:pt x="198" y="620"/>
                  </a:cubicBezTo>
                  <a:cubicBezTo>
                    <a:pt x="198" y="392"/>
                    <a:pt x="327" y="199"/>
                    <a:pt x="481" y="199"/>
                  </a:cubicBezTo>
                  <a:close/>
                  <a:moveTo>
                    <a:pt x="481" y="1"/>
                  </a:moveTo>
                  <a:cubicBezTo>
                    <a:pt x="217" y="1"/>
                    <a:pt x="0" y="278"/>
                    <a:pt x="0" y="620"/>
                  </a:cubicBezTo>
                  <a:cubicBezTo>
                    <a:pt x="0" y="961"/>
                    <a:pt x="217" y="1240"/>
                    <a:pt x="481" y="1240"/>
                  </a:cubicBezTo>
                  <a:cubicBezTo>
                    <a:pt x="747" y="1240"/>
                    <a:pt x="963" y="961"/>
                    <a:pt x="963" y="620"/>
                  </a:cubicBezTo>
                  <a:cubicBezTo>
                    <a:pt x="963" y="278"/>
                    <a:pt x="747" y="1"/>
                    <a:pt x="4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39"/>
            <p:cNvSpPr/>
            <p:nvPr/>
          </p:nvSpPr>
          <p:spPr>
            <a:xfrm>
              <a:off x="5713750" y="873425"/>
              <a:ext cx="32475" cy="27075"/>
            </a:xfrm>
            <a:custGeom>
              <a:rect b="b" l="l" r="r" t="t"/>
              <a:pathLst>
                <a:path extrusionOk="0" h="1083" w="1299">
                  <a:moveTo>
                    <a:pt x="788" y="198"/>
                  </a:moveTo>
                  <a:cubicBezTo>
                    <a:pt x="866" y="198"/>
                    <a:pt x="935" y="223"/>
                    <a:pt x="976" y="275"/>
                  </a:cubicBezTo>
                  <a:cubicBezTo>
                    <a:pt x="1073" y="395"/>
                    <a:pt x="1005" y="617"/>
                    <a:pt x="828" y="761"/>
                  </a:cubicBezTo>
                  <a:cubicBezTo>
                    <a:pt x="735" y="835"/>
                    <a:pt x="630" y="879"/>
                    <a:pt x="528" y="883"/>
                  </a:cubicBezTo>
                  <a:cubicBezTo>
                    <a:pt x="521" y="884"/>
                    <a:pt x="514" y="884"/>
                    <a:pt x="507" y="884"/>
                  </a:cubicBezTo>
                  <a:cubicBezTo>
                    <a:pt x="426" y="884"/>
                    <a:pt x="362" y="856"/>
                    <a:pt x="321" y="806"/>
                  </a:cubicBezTo>
                  <a:cubicBezTo>
                    <a:pt x="225" y="686"/>
                    <a:pt x="292" y="464"/>
                    <a:pt x="470" y="320"/>
                  </a:cubicBezTo>
                  <a:cubicBezTo>
                    <a:pt x="570" y="240"/>
                    <a:pt x="687" y="198"/>
                    <a:pt x="788" y="198"/>
                  </a:cubicBezTo>
                  <a:close/>
                  <a:moveTo>
                    <a:pt x="787" y="0"/>
                  </a:moveTo>
                  <a:cubicBezTo>
                    <a:pt x="642" y="0"/>
                    <a:pt x="482" y="56"/>
                    <a:pt x="346" y="167"/>
                  </a:cubicBezTo>
                  <a:cubicBezTo>
                    <a:pt x="80" y="382"/>
                    <a:pt x="0" y="724"/>
                    <a:pt x="167" y="930"/>
                  </a:cubicBezTo>
                  <a:cubicBezTo>
                    <a:pt x="247" y="1029"/>
                    <a:pt x="368" y="1083"/>
                    <a:pt x="510" y="1083"/>
                  </a:cubicBezTo>
                  <a:cubicBezTo>
                    <a:pt x="519" y="1083"/>
                    <a:pt x="528" y="1081"/>
                    <a:pt x="537" y="1081"/>
                  </a:cubicBezTo>
                  <a:cubicBezTo>
                    <a:pt x="681" y="1075"/>
                    <a:pt x="828" y="1016"/>
                    <a:pt x="952" y="914"/>
                  </a:cubicBezTo>
                  <a:cubicBezTo>
                    <a:pt x="1218" y="699"/>
                    <a:pt x="1298" y="357"/>
                    <a:pt x="1130" y="151"/>
                  </a:cubicBezTo>
                  <a:cubicBezTo>
                    <a:pt x="1049" y="50"/>
                    <a:pt x="924" y="0"/>
                    <a:pt x="7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39"/>
            <p:cNvSpPr/>
            <p:nvPr/>
          </p:nvSpPr>
          <p:spPr>
            <a:xfrm>
              <a:off x="5718125" y="895850"/>
              <a:ext cx="31700" cy="24450"/>
            </a:xfrm>
            <a:custGeom>
              <a:rect b="b" l="l" r="r" t="t"/>
              <a:pathLst>
                <a:path extrusionOk="0" h="978" w="1268">
                  <a:moveTo>
                    <a:pt x="568" y="197"/>
                  </a:moveTo>
                  <a:cubicBezTo>
                    <a:pt x="609" y="197"/>
                    <a:pt x="650" y="203"/>
                    <a:pt x="693" y="212"/>
                  </a:cubicBezTo>
                  <a:cubicBezTo>
                    <a:pt x="808" y="235"/>
                    <a:pt x="910" y="291"/>
                    <a:pt x="976" y="367"/>
                  </a:cubicBezTo>
                  <a:cubicBezTo>
                    <a:pt x="1036" y="433"/>
                    <a:pt x="1061" y="507"/>
                    <a:pt x="1046" y="577"/>
                  </a:cubicBezTo>
                  <a:cubicBezTo>
                    <a:pt x="1032" y="644"/>
                    <a:pt x="979" y="703"/>
                    <a:pt x="897" y="739"/>
                  </a:cubicBezTo>
                  <a:cubicBezTo>
                    <a:pt x="837" y="766"/>
                    <a:pt x="770" y="779"/>
                    <a:pt x="698" y="779"/>
                  </a:cubicBezTo>
                  <a:cubicBezTo>
                    <a:pt x="658" y="779"/>
                    <a:pt x="616" y="775"/>
                    <a:pt x="575" y="767"/>
                  </a:cubicBezTo>
                  <a:cubicBezTo>
                    <a:pt x="459" y="742"/>
                    <a:pt x="358" y="686"/>
                    <a:pt x="291" y="612"/>
                  </a:cubicBezTo>
                  <a:cubicBezTo>
                    <a:pt x="231" y="544"/>
                    <a:pt x="207" y="470"/>
                    <a:pt x="222" y="401"/>
                  </a:cubicBezTo>
                  <a:cubicBezTo>
                    <a:pt x="236" y="333"/>
                    <a:pt x="288" y="274"/>
                    <a:pt x="370" y="238"/>
                  </a:cubicBezTo>
                  <a:cubicBezTo>
                    <a:pt x="429" y="212"/>
                    <a:pt x="497" y="197"/>
                    <a:pt x="568" y="197"/>
                  </a:cubicBezTo>
                  <a:close/>
                  <a:moveTo>
                    <a:pt x="567" y="0"/>
                  </a:moveTo>
                  <a:cubicBezTo>
                    <a:pt x="468" y="0"/>
                    <a:pt x="373" y="19"/>
                    <a:pt x="289" y="57"/>
                  </a:cubicBezTo>
                  <a:cubicBezTo>
                    <a:pt x="149" y="120"/>
                    <a:pt x="56" y="229"/>
                    <a:pt x="27" y="360"/>
                  </a:cubicBezTo>
                  <a:cubicBezTo>
                    <a:pt x="0" y="492"/>
                    <a:pt x="40" y="627"/>
                    <a:pt x="143" y="743"/>
                  </a:cubicBezTo>
                  <a:cubicBezTo>
                    <a:pt x="239" y="849"/>
                    <a:pt x="377" y="927"/>
                    <a:pt x="534" y="960"/>
                  </a:cubicBezTo>
                  <a:cubicBezTo>
                    <a:pt x="589" y="971"/>
                    <a:pt x="645" y="978"/>
                    <a:pt x="700" y="978"/>
                  </a:cubicBezTo>
                  <a:cubicBezTo>
                    <a:pt x="799" y="978"/>
                    <a:pt x="894" y="958"/>
                    <a:pt x="979" y="921"/>
                  </a:cubicBezTo>
                  <a:cubicBezTo>
                    <a:pt x="1119" y="857"/>
                    <a:pt x="1212" y="749"/>
                    <a:pt x="1241" y="617"/>
                  </a:cubicBezTo>
                  <a:cubicBezTo>
                    <a:pt x="1268" y="485"/>
                    <a:pt x="1226" y="350"/>
                    <a:pt x="1125" y="235"/>
                  </a:cubicBezTo>
                  <a:cubicBezTo>
                    <a:pt x="1029" y="128"/>
                    <a:pt x="890" y="50"/>
                    <a:pt x="734" y="17"/>
                  </a:cubicBezTo>
                  <a:cubicBezTo>
                    <a:pt x="678" y="6"/>
                    <a:pt x="622" y="0"/>
                    <a:pt x="5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39"/>
            <p:cNvSpPr/>
            <p:nvPr/>
          </p:nvSpPr>
          <p:spPr>
            <a:xfrm>
              <a:off x="5705450" y="909600"/>
              <a:ext cx="29250" cy="29725"/>
            </a:xfrm>
            <a:custGeom>
              <a:rect b="b" l="l" r="r" t="t"/>
              <a:pathLst>
                <a:path extrusionOk="0" h="1189" w="1170">
                  <a:moveTo>
                    <a:pt x="482" y="199"/>
                  </a:moveTo>
                  <a:cubicBezTo>
                    <a:pt x="607" y="199"/>
                    <a:pt x="754" y="303"/>
                    <a:pt x="837" y="466"/>
                  </a:cubicBezTo>
                  <a:cubicBezTo>
                    <a:pt x="941" y="669"/>
                    <a:pt x="912" y="901"/>
                    <a:pt x="776" y="970"/>
                  </a:cubicBezTo>
                  <a:cubicBezTo>
                    <a:pt x="748" y="984"/>
                    <a:pt x="718" y="991"/>
                    <a:pt x="686" y="991"/>
                  </a:cubicBezTo>
                  <a:cubicBezTo>
                    <a:pt x="561" y="991"/>
                    <a:pt x="414" y="886"/>
                    <a:pt x="331" y="724"/>
                  </a:cubicBezTo>
                  <a:cubicBezTo>
                    <a:pt x="228" y="520"/>
                    <a:pt x="256" y="288"/>
                    <a:pt x="392" y="219"/>
                  </a:cubicBezTo>
                  <a:cubicBezTo>
                    <a:pt x="420" y="205"/>
                    <a:pt x="450" y="199"/>
                    <a:pt x="482" y="199"/>
                  </a:cubicBezTo>
                  <a:close/>
                  <a:moveTo>
                    <a:pt x="480" y="1"/>
                  </a:moveTo>
                  <a:cubicBezTo>
                    <a:pt x="418" y="1"/>
                    <a:pt x="358" y="14"/>
                    <a:pt x="303" y="42"/>
                  </a:cubicBezTo>
                  <a:cubicBezTo>
                    <a:pt x="67" y="163"/>
                    <a:pt x="0" y="509"/>
                    <a:pt x="155" y="814"/>
                  </a:cubicBezTo>
                  <a:cubicBezTo>
                    <a:pt x="274" y="1047"/>
                    <a:pt x="489" y="1189"/>
                    <a:pt x="688" y="1189"/>
                  </a:cubicBezTo>
                  <a:cubicBezTo>
                    <a:pt x="751" y="1189"/>
                    <a:pt x="811" y="1176"/>
                    <a:pt x="865" y="1147"/>
                  </a:cubicBezTo>
                  <a:cubicBezTo>
                    <a:pt x="1103" y="1026"/>
                    <a:pt x="1169" y="681"/>
                    <a:pt x="1014" y="376"/>
                  </a:cubicBezTo>
                  <a:cubicBezTo>
                    <a:pt x="895" y="142"/>
                    <a:pt x="681" y="1"/>
                    <a:pt x="4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39"/>
            <p:cNvSpPr/>
            <p:nvPr/>
          </p:nvSpPr>
          <p:spPr>
            <a:xfrm>
              <a:off x="5684075" y="909000"/>
              <a:ext cx="27625" cy="29975"/>
            </a:xfrm>
            <a:custGeom>
              <a:rect b="b" l="l" r="r" t="t"/>
              <a:pathLst>
                <a:path extrusionOk="0" h="1199" w="1105">
                  <a:moveTo>
                    <a:pt x="673" y="197"/>
                  </a:moveTo>
                  <a:cubicBezTo>
                    <a:pt x="700" y="197"/>
                    <a:pt x="726" y="202"/>
                    <a:pt x="751" y="213"/>
                  </a:cubicBezTo>
                  <a:cubicBezTo>
                    <a:pt x="815" y="242"/>
                    <a:pt x="860" y="306"/>
                    <a:pt x="880" y="395"/>
                  </a:cubicBezTo>
                  <a:cubicBezTo>
                    <a:pt x="902" y="492"/>
                    <a:pt x="886" y="607"/>
                    <a:pt x="838" y="715"/>
                  </a:cubicBezTo>
                  <a:cubicBezTo>
                    <a:pt x="762" y="887"/>
                    <a:pt x="614" y="1001"/>
                    <a:pt x="487" y="1001"/>
                  </a:cubicBezTo>
                  <a:cubicBezTo>
                    <a:pt x="459" y="1001"/>
                    <a:pt x="433" y="996"/>
                    <a:pt x="408" y="985"/>
                  </a:cubicBezTo>
                  <a:cubicBezTo>
                    <a:pt x="268" y="922"/>
                    <a:pt x="227" y="693"/>
                    <a:pt x="321" y="484"/>
                  </a:cubicBezTo>
                  <a:cubicBezTo>
                    <a:pt x="397" y="312"/>
                    <a:pt x="545" y="197"/>
                    <a:pt x="673" y="197"/>
                  </a:cubicBezTo>
                  <a:close/>
                  <a:moveTo>
                    <a:pt x="674" y="0"/>
                  </a:moveTo>
                  <a:cubicBezTo>
                    <a:pt x="467" y="0"/>
                    <a:pt x="249" y="156"/>
                    <a:pt x="140" y="404"/>
                  </a:cubicBezTo>
                  <a:cubicBezTo>
                    <a:pt x="0" y="716"/>
                    <a:pt x="85" y="1058"/>
                    <a:pt x="327" y="1166"/>
                  </a:cubicBezTo>
                  <a:cubicBezTo>
                    <a:pt x="378" y="1188"/>
                    <a:pt x="430" y="1198"/>
                    <a:pt x="485" y="1198"/>
                  </a:cubicBezTo>
                  <a:cubicBezTo>
                    <a:pt x="691" y="1198"/>
                    <a:pt x="910" y="1042"/>
                    <a:pt x="1019" y="795"/>
                  </a:cubicBezTo>
                  <a:cubicBezTo>
                    <a:pt x="1085" y="649"/>
                    <a:pt x="1104" y="491"/>
                    <a:pt x="1073" y="352"/>
                  </a:cubicBezTo>
                  <a:cubicBezTo>
                    <a:pt x="1040" y="200"/>
                    <a:pt x="954" y="87"/>
                    <a:pt x="832" y="34"/>
                  </a:cubicBezTo>
                  <a:cubicBezTo>
                    <a:pt x="781" y="11"/>
                    <a:pt x="728" y="0"/>
                    <a:pt x="6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39"/>
            <p:cNvSpPr/>
            <p:nvPr/>
          </p:nvSpPr>
          <p:spPr>
            <a:xfrm>
              <a:off x="5669575" y="894650"/>
              <a:ext cx="32525" cy="24650"/>
            </a:xfrm>
            <a:custGeom>
              <a:rect b="b" l="l" r="r" t="t"/>
              <a:pathLst>
                <a:path extrusionOk="0" h="986" w="1301">
                  <a:moveTo>
                    <a:pt x="713" y="198"/>
                  </a:moveTo>
                  <a:cubicBezTo>
                    <a:pt x="773" y="198"/>
                    <a:pt x="832" y="209"/>
                    <a:pt x="883" y="228"/>
                  </a:cubicBezTo>
                  <a:cubicBezTo>
                    <a:pt x="966" y="261"/>
                    <a:pt x="1022" y="316"/>
                    <a:pt x="1040" y="383"/>
                  </a:cubicBezTo>
                  <a:cubicBezTo>
                    <a:pt x="1081" y="532"/>
                    <a:pt x="927" y="708"/>
                    <a:pt x="707" y="767"/>
                  </a:cubicBezTo>
                  <a:cubicBezTo>
                    <a:pt x="655" y="781"/>
                    <a:pt x="603" y="788"/>
                    <a:pt x="553" y="788"/>
                  </a:cubicBezTo>
                  <a:cubicBezTo>
                    <a:pt x="493" y="788"/>
                    <a:pt x="435" y="777"/>
                    <a:pt x="384" y="757"/>
                  </a:cubicBezTo>
                  <a:cubicBezTo>
                    <a:pt x="300" y="725"/>
                    <a:pt x="244" y="670"/>
                    <a:pt x="226" y="602"/>
                  </a:cubicBezTo>
                  <a:cubicBezTo>
                    <a:pt x="208" y="535"/>
                    <a:pt x="229" y="459"/>
                    <a:pt x="285" y="389"/>
                  </a:cubicBezTo>
                  <a:cubicBezTo>
                    <a:pt x="348" y="310"/>
                    <a:pt x="446" y="249"/>
                    <a:pt x="560" y="219"/>
                  </a:cubicBezTo>
                  <a:cubicBezTo>
                    <a:pt x="612" y="205"/>
                    <a:pt x="664" y="198"/>
                    <a:pt x="713" y="198"/>
                  </a:cubicBezTo>
                  <a:close/>
                  <a:moveTo>
                    <a:pt x="712" y="0"/>
                  </a:moveTo>
                  <a:cubicBezTo>
                    <a:pt x="645" y="0"/>
                    <a:pt x="577" y="9"/>
                    <a:pt x="509" y="28"/>
                  </a:cubicBezTo>
                  <a:cubicBezTo>
                    <a:pt x="354" y="69"/>
                    <a:pt x="219" y="154"/>
                    <a:pt x="131" y="265"/>
                  </a:cubicBezTo>
                  <a:cubicBezTo>
                    <a:pt x="34" y="386"/>
                    <a:pt x="1" y="523"/>
                    <a:pt x="34" y="653"/>
                  </a:cubicBezTo>
                  <a:cubicBezTo>
                    <a:pt x="70" y="783"/>
                    <a:pt x="169" y="886"/>
                    <a:pt x="312" y="942"/>
                  </a:cubicBezTo>
                  <a:cubicBezTo>
                    <a:pt x="386" y="971"/>
                    <a:pt x="468" y="985"/>
                    <a:pt x="554" y="985"/>
                  </a:cubicBezTo>
                  <a:cubicBezTo>
                    <a:pt x="621" y="985"/>
                    <a:pt x="690" y="976"/>
                    <a:pt x="758" y="958"/>
                  </a:cubicBezTo>
                  <a:cubicBezTo>
                    <a:pt x="1089" y="869"/>
                    <a:pt x="1301" y="589"/>
                    <a:pt x="1232" y="333"/>
                  </a:cubicBezTo>
                  <a:cubicBezTo>
                    <a:pt x="1197" y="202"/>
                    <a:pt x="1099" y="101"/>
                    <a:pt x="954" y="45"/>
                  </a:cubicBezTo>
                  <a:cubicBezTo>
                    <a:pt x="880" y="15"/>
                    <a:pt x="797" y="0"/>
                    <a:pt x="7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39"/>
            <p:cNvSpPr/>
            <p:nvPr/>
          </p:nvSpPr>
          <p:spPr>
            <a:xfrm>
              <a:off x="5675375" y="872700"/>
              <a:ext cx="29925" cy="26725"/>
            </a:xfrm>
            <a:custGeom>
              <a:rect b="b" l="l" r="r" t="t"/>
              <a:pathLst>
                <a:path extrusionOk="0" h="1069" w="1197">
                  <a:moveTo>
                    <a:pt x="463" y="198"/>
                  </a:moveTo>
                  <a:cubicBezTo>
                    <a:pt x="563" y="198"/>
                    <a:pt x="672" y="236"/>
                    <a:pt x="767" y="305"/>
                  </a:cubicBezTo>
                  <a:cubicBezTo>
                    <a:pt x="862" y="374"/>
                    <a:pt x="931" y="465"/>
                    <a:pt x="962" y="562"/>
                  </a:cubicBezTo>
                  <a:cubicBezTo>
                    <a:pt x="990" y="648"/>
                    <a:pt x="982" y="725"/>
                    <a:pt x="940" y="782"/>
                  </a:cubicBezTo>
                  <a:cubicBezTo>
                    <a:pt x="900" y="838"/>
                    <a:pt x="828" y="871"/>
                    <a:pt x="738" y="871"/>
                  </a:cubicBezTo>
                  <a:lnTo>
                    <a:pt x="735" y="871"/>
                  </a:lnTo>
                  <a:cubicBezTo>
                    <a:pt x="635" y="871"/>
                    <a:pt x="527" y="833"/>
                    <a:pt x="433" y="764"/>
                  </a:cubicBezTo>
                  <a:cubicBezTo>
                    <a:pt x="337" y="695"/>
                    <a:pt x="268" y="603"/>
                    <a:pt x="236" y="507"/>
                  </a:cubicBezTo>
                  <a:cubicBezTo>
                    <a:pt x="209" y="421"/>
                    <a:pt x="217" y="343"/>
                    <a:pt x="259" y="287"/>
                  </a:cubicBezTo>
                  <a:cubicBezTo>
                    <a:pt x="299" y="229"/>
                    <a:pt x="371" y="198"/>
                    <a:pt x="460" y="198"/>
                  </a:cubicBezTo>
                  <a:close/>
                  <a:moveTo>
                    <a:pt x="459" y="0"/>
                  </a:moveTo>
                  <a:cubicBezTo>
                    <a:pt x="305" y="0"/>
                    <a:pt x="176" y="61"/>
                    <a:pt x="98" y="169"/>
                  </a:cubicBezTo>
                  <a:cubicBezTo>
                    <a:pt x="19" y="279"/>
                    <a:pt x="1" y="420"/>
                    <a:pt x="47" y="567"/>
                  </a:cubicBezTo>
                  <a:cubicBezTo>
                    <a:pt x="92" y="702"/>
                    <a:pt x="187" y="830"/>
                    <a:pt x="316" y="924"/>
                  </a:cubicBezTo>
                  <a:cubicBezTo>
                    <a:pt x="445" y="1016"/>
                    <a:pt x="593" y="1069"/>
                    <a:pt x="735" y="1069"/>
                  </a:cubicBezTo>
                  <a:lnTo>
                    <a:pt x="738" y="1069"/>
                  </a:lnTo>
                  <a:cubicBezTo>
                    <a:pt x="893" y="1067"/>
                    <a:pt x="1022" y="1007"/>
                    <a:pt x="1100" y="898"/>
                  </a:cubicBezTo>
                  <a:cubicBezTo>
                    <a:pt x="1180" y="790"/>
                    <a:pt x="1197" y="648"/>
                    <a:pt x="1150" y="502"/>
                  </a:cubicBezTo>
                  <a:cubicBezTo>
                    <a:pt x="1107" y="365"/>
                    <a:pt x="1012" y="239"/>
                    <a:pt x="883" y="145"/>
                  </a:cubicBezTo>
                  <a:cubicBezTo>
                    <a:pt x="754" y="51"/>
                    <a:pt x="605" y="0"/>
                    <a:pt x="4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39"/>
            <p:cNvSpPr/>
            <p:nvPr/>
          </p:nvSpPr>
          <p:spPr>
            <a:xfrm>
              <a:off x="5774350" y="878950"/>
              <a:ext cx="57100" cy="44300"/>
            </a:xfrm>
            <a:custGeom>
              <a:rect b="b" l="l" r="r" t="t"/>
              <a:pathLst>
                <a:path extrusionOk="0" h="1772" w="2284">
                  <a:moveTo>
                    <a:pt x="1140" y="0"/>
                  </a:moveTo>
                  <a:cubicBezTo>
                    <a:pt x="3" y="0"/>
                    <a:pt x="1" y="1771"/>
                    <a:pt x="1142" y="1771"/>
                  </a:cubicBezTo>
                  <a:cubicBezTo>
                    <a:pt x="2282" y="1771"/>
                    <a:pt x="2283" y="0"/>
                    <a:pt x="1142" y="0"/>
                  </a:cubicBezTo>
                  <a:cubicBezTo>
                    <a:pt x="1141" y="0"/>
                    <a:pt x="1141" y="0"/>
                    <a:pt x="11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39"/>
            <p:cNvSpPr/>
            <p:nvPr/>
          </p:nvSpPr>
          <p:spPr>
            <a:xfrm>
              <a:off x="5791900" y="861250"/>
              <a:ext cx="24125" cy="31000"/>
            </a:xfrm>
            <a:custGeom>
              <a:rect b="b" l="l" r="r" t="t"/>
              <a:pathLst>
                <a:path extrusionOk="0" h="1240" w="965">
                  <a:moveTo>
                    <a:pt x="483" y="199"/>
                  </a:moveTo>
                  <a:cubicBezTo>
                    <a:pt x="636" y="199"/>
                    <a:pt x="767" y="392"/>
                    <a:pt x="767" y="620"/>
                  </a:cubicBezTo>
                  <a:cubicBezTo>
                    <a:pt x="767" y="849"/>
                    <a:pt x="636" y="1042"/>
                    <a:pt x="483" y="1042"/>
                  </a:cubicBezTo>
                  <a:cubicBezTo>
                    <a:pt x="329" y="1042"/>
                    <a:pt x="199" y="849"/>
                    <a:pt x="199" y="620"/>
                  </a:cubicBezTo>
                  <a:cubicBezTo>
                    <a:pt x="199" y="392"/>
                    <a:pt x="329" y="199"/>
                    <a:pt x="483" y="199"/>
                  </a:cubicBezTo>
                  <a:close/>
                  <a:moveTo>
                    <a:pt x="483" y="1"/>
                  </a:moveTo>
                  <a:cubicBezTo>
                    <a:pt x="217" y="1"/>
                    <a:pt x="0" y="278"/>
                    <a:pt x="0" y="620"/>
                  </a:cubicBezTo>
                  <a:cubicBezTo>
                    <a:pt x="0" y="961"/>
                    <a:pt x="217" y="1240"/>
                    <a:pt x="483" y="1240"/>
                  </a:cubicBezTo>
                  <a:cubicBezTo>
                    <a:pt x="748" y="1240"/>
                    <a:pt x="965" y="961"/>
                    <a:pt x="965" y="620"/>
                  </a:cubicBezTo>
                  <a:cubicBezTo>
                    <a:pt x="965" y="278"/>
                    <a:pt x="748" y="1"/>
                    <a:pt x="4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39"/>
            <p:cNvSpPr/>
            <p:nvPr/>
          </p:nvSpPr>
          <p:spPr>
            <a:xfrm>
              <a:off x="5806700" y="873425"/>
              <a:ext cx="32425" cy="27075"/>
            </a:xfrm>
            <a:custGeom>
              <a:rect b="b" l="l" r="r" t="t"/>
              <a:pathLst>
                <a:path extrusionOk="0" h="1083" w="1297">
                  <a:moveTo>
                    <a:pt x="787" y="198"/>
                  </a:moveTo>
                  <a:cubicBezTo>
                    <a:pt x="865" y="198"/>
                    <a:pt x="933" y="223"/>
                    <a:pt x="976" y="275"/>
                  </a:cubicBezTo>
                  <a:cubicBezTo>
                    <a:pt x="1072" y="395"/>
                    <a:pt x="1005" y="617"/>
                    <a:pt x="826" y="761"/>
                  </a:cubicBezTo>
                  <a:cubicBezTo>
                    <a:pt x="735" y="835"/>
                    <a:pt x="628" y="879"/>
                    <a:pt x="528" y="883"/>
                  </a:cubicBezTo>
                  <a:cubicBezTo>
                    <a:pt x="521" y="884"/>
                    <a:pt x="514" y="884"/>
                    <a:pt x="507" y="884"/>
                  </a:cubicBezTo>
                  <a:cubicBezTo>
                    <a:pt x="425" y="884"/>
                    <a:pt x="360" y="856"/>
                    <a:pt x="321" y="806"/>
                  </a:cubicBezTo>
                  <a:cubicBezTo>
                    <a:pt x="223" y="686"/>
                    <a:pt x="292" y="464"/>
                    <a:pt x="469" y="320"/>
                  </a:cubicBezTo>
                  <a:cubicBezTo>
                    <a:pt x="569" y="240"/>
                    <a:pt x="687" y="198"/>
                    <a:pt x="787" y="198"/>
                  </a:cubicBezTo>
                  <a:close/>
                  <a:moveTo>
                    <a:pt x="786" y="0"/>
                  </a:moveTo>
                  <a:cubicBezTo>
                    <a:pt x="641" y="0"/>
                    <a:pt x="481" y="56"/>
                    <a:pt x="345" y="167"/>
                  </a:cubicBezTo>
                  <a:cubicBezTo>
                    <a:pt x="80" y="382"/>
                    <a:pt x="0" y="724"/>
                    <a:pt x="167" y="930"/>
                  </a:cubicBezTo>
                  <a:cubicBezTo>
                    <a:pt x="246" y="1029"/>
                    <a:pt x="367" y="1083"/>
                    <a:pt x="510" y="1083"/>
                  </a:cubicBezTo>
                  <a:cubicBezTo>
                    <a:pt x="519" y="1083"/>
                    <a:pt x="528" y="1081"/>
                    <a:pt x="537" y="1081"/>
                  </a:cubicBezTo>
                  <a:cubicBezTo>
                    <a:pt x="680" y="1075"/>
                    <a:pt x="826" y="1016"/>
                    <a:pt x="951" y="914"/>
                  </a:cubicBezTo>
                  <a:cubicBezTo>
                    <a:pt x="1217" y="699"/>
                    <a:pt x="1297" y="357"/>
                    <a:pt x="1130" y="151"/>
                  </a:cubicBezTo>
                  <a:cubicBezTo>
                    <a:pt x="1049" y="50"/>
                    <a:pt x="924" y="0"/>
                    <a:pt x="7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39"/>
            <p:cNvSpPr/>
            <p:nvPr/>
          </p:nvSpPr>
          <p:spPr>
            <a:xfrm>
              <a:off x="5811025" y="895850"/>
              <a:ext cx="31725" cy="24450"/>
            </a:xfrm>
            <a:custGeom>
              <a:rect b="b" l="l" r="r" t="t"/>
              <a:pathLst>
                <a:path extrusionOk="0" h="978" w="1269">
                  <a:moveTo>
                    <a:pt x="568" y="197"/>
                  </a:moveTo>
                  <a:cubicBezTo>
                    <a:pt x="609" y="197"/>
                    <a:pt x="652" y="203"/>
                    <a:pt x="694" y="212"/>
                  </a:cubicBezTo>
                  <a:cubicBezTo>
                    <a:pt x="810" y="235"/>
                    <a:pt x="910" y="291"/>
                    <a:pt x="978" y="367"/>
                  </a:cubicBezTo>
                  <a:cubicBezTo>
                    <a:pt x="1038" y="433"/>
                    <a:pt x="1061" y="507"/>
                    <a:pt x="1047" y="577"/>
                  </a:cubicBezTo>
                  <a:cubicBezTo>
                    <a:pt x="1032" y="644"/>
                    <a:pt x="980" y="703"/>
                    <a:pt x="898" y="739"/>
                  </a:cubicBezTo>
                  <a:cubicBezTo>
                    <a:pt x="839" y="766"/>
                    <a:pt x="771" y="779"/>
                    <a:pt x="699" y="779"/>
                  </a:cubicBezTo>
                  <a:cubicBezTo>
                    <a:pt x="658" y="779"/>
                    <a:pt x="617" y="775"/>
                    <a:pt x="575" y="767"/>
                  </a:cubicBezTo>
                  <a:cubicBezTo>
                    <a:pt x="460" y="742"/>
                    <a:pt x="359" y="686"/>
                    <a:pt x="292" y="612"/>
                  </a:cubicBezTo>
                  <a:cubicBezTo>
                    <a:pt x="232" y="544"/>
                    <a:pt x="208" y="470"/>
                    <a:pt x="222" y="401"/>
                  </a:cubicBezTo>
                  <a:cubicBezTo>
                    <a:pt x="236" y="333"/>
                    <a:pt x="290" y="274"/>
                    <a:pt x="372" y="238"/>
                  </a:cubicBezTo>
                  <a:cubicBezTo>
                    <a:pt x="430" y="212"/>
                    <a:pt x="497" y="197"/>
                    <a:pt x="568" y="197"/>
                  </a:cubicBezTo>
                  <a:close/>
                  <a:moveTo>
                    <a:pt x="568" y="0"/>
                  </a:moveTo>
                  <a:cubicBezTo>
                    <a:pt x="470" y="0"/>
                    <a:pt x="374" y="19"/>
                    <a:pt x="290" y="57"/>
                  </a:cubicBezTo>
                  <a:cubicBezTo>
                    <a:pt x="149" y="120"/>
                    <a:pt x="56" y="229"/>
                    <a:pt x="29" y="360"/>
                  </a:cubicBezTo>
                  <a:cubicBezTo>
                    <a:pt x="0" y="492"/>
                    <a:pt x="42" y="627"/>
                    <a:pt x="145" y="743"/>
                  </a:cubicBezTo>
                  <a:cubicBezTo>
                    <a:pt x="240" y="849"/>
                    <a:pt x="378" y="927"/>
                    <a:pt x="535" y="960"/>
                  </a:cubicBezTo>
                  <a:cubicBezTo>
                    <a:pt x="591" y="971"/>
                    <a:pt x="645" y="978"/>
                    <a:pt x="700" y="978"/>
                  </a:cubicBezTo>
                  <a:cubicBezTo>
                    <a:pt x="799" y="978"/>
                    <a:pt x="896" y="958"/>
                    <a:pt x="979" y="921"/>
                  </a:cubicBezTo>
                  <a:cubicBezTo>
                    <a:pt x="1120" y="857"/>
                    <a:pt x="1213" y="749"/>
                    <a:pt x="1241" y="617"/>
                  </a:cubicBezTo>
                  <a:cubicBezTo>
                    <a:pt x="1268" y="485"/>
                    <a:pt x="1228" y="350"/>
                    <a:pt x="1125" y="235"/>
                  </a:cubicBezTo>
                  <a:cubicBezTo>
                    <a:pt x="1030" y="128"/>
                    <a:pt x="892" y="50"/>
                    <a:pt x="735" y="17"/>
                  </a:cubicBezTo>
                  <a:cubicBezTo>
                    <a:pt x="679" y="6"/>
                    <a:pt x="623" y="0"/>
                    <a:pt x="5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39"/>
            <p:cNvSpPr/>
            <p:nvPr/>
          </p:nvSpPr>
          <p:spPr>
            <a:xfrm>
              <a:off x="5798375" y="909600"/>
              <a:ext cx="29225" cy="29725"/>
            </a:xfrm>
            <a:custGeom>
              <a:rect b="b" l="l" r="r" t="t"/>
              <a:pathLst>
                <a:path extrusionOk="0" h="1189" w="1169">
                  <a:moveTo>
                    <a:pt x="482" y="199"/>
                  </a:moveTo>
                  <a:cubicBezTo>
                    <a:pt x="607" y="199"/>
                    <a:pt x="754" y="303"/>
                    <a:pt x="837" y="466"/>
                  </a:cubicBezTo>
                  <a:cubicBezTo>
                    <a:pt x="942" y="669"/>
                    <a:pt x="913" y="901"/>
                    <a:pt x="776" y="970"/>
                  </a:cubicBezTo>
                  <a:cubicBezTo>
                    <a:pt x="749" y="984"/>
                    <a:pt x="719" y="991"/>
                    <a:pt x="687" y="991"/>
                  </a:cubicBezTo>
                  <a:cubicBezTo>
                    <a:pt x="562" y="991"/>
                    <a:pt x="415" y="886"/>
                    <a:pt x="332" y="724"/>
                  </a:cubicBezTo>
                  <a:cubicBezTo>
                    <a:pt x="227" y="520"/>
                    <a:pt x="256" y="288"/>
                    <a:pt x="393" y="219"/>
                  </a:cubicBezTo>
                  <a:cubicBezTo>
                    <a:pt x="420" y="205"/>
                    <a:pt x="450" y="199"/>
                    <a:pt x="482" y="199"/>
                  </a:cubicBezTo>
                  <a:close/>
                  <a:moveTo>
                    <a:pt x="480" y="1"/>
                  </a:moveTo>
                  <a:cubicBezTo>
                    <a:pt x="419" y="1"/>
                    <a:pt x="359" y="14"/>
                    <a:pt x="303" y="42"/>
                  </a:cubicBezTo>
                  <a:cubicBezTo>
                    <a:pt x="66" y="163"/>
                    <a:pt x="1" y="509"/>
                    <a:pt x="156" y="814"/>
                  </a:cubicBezTo>
                  <a:cubicBezTo>
                    <a:pt x="274" y="1047"/>
                    <a:pt x="488" y="1189"/>
                    <a:pt x="689" y="1189"/>
                  </a:cubicBezTo>
                  <a:cubicBezTo>
                    <a:pt x="750" y="1189"/>
                    <a:pt x="810" y="1176"/>
                    <a:pt x="866" y="1147"/>
                  </a:cubicBezTo>
                  <a:cubicBezTo>
                    <a:pt x="1102" y="1026"/>
                    <a:pt x="1168" y="681"/>
                    <a:pt x="1013" y="376"/>
                  </a:cubicBezTo>
                  <a:cubicBezTo>
                    <a:pt x="895" y="142"/>
                    <a:pt x="681" y="1"/>
                    <a:pt x="4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39"/>
            <p:cNvSpPr/>
            <p:nvPr/>
          </p:nvSpPr>
          <p:spPr>
            <a:xfrm>
              <a:off x="5778375" y="908950"/>
              <a:ext cx="26250" cy="30025"/>
            </a:xfrm>
            <a:custGeom>
              <a:rect b="b" l="l" r="r" t="t"/>
              <a:pathLst>
                <a:path extrusionOk="0" h="1201" w="1050">
                  <a:moveTo>
                    <a:pt x="617" y="200"/>
                  </a:moveTo>
                  <a:cubicBezTo>
                    <a:pt x="644" y="200"/>
                    <a:pt x="672" y="205"/>
                    <a:pt x="697" y="215"/>
                  </a:cubicBezTo>
                  <a:cubicBezTo>
                    <a:pt x="760" y="244"/>
                    <a:pt x="806" y="308"/>
                    <a:pt x="826" y="397"/>
                  </a:cubicBezTo>
                  <a:cubicBezTo>
                    <a:pt x="846" y="494"/>
                    <a:pt x="832" y="609"/>
                    <a:pt x="784" y="717"/>
                  </a:cubicBezTo>
                  <a:cubicBezTo>
                    <a:pt x="708" y="889"/>
                    <a:pt x="560" y="1003"/>
                    <a:pt x="432" y="1003"/>
                  </a:cubicBezTo>
                  <a:cubicBezTo>
                    <a:pt x="405" y="1003"/>
                    <a:pt x="378" y="998"/>
                    <a:pt x="354" y="987"/>
                  </a:cubicBezTo>
                  <a:cubicBezTo>
                    <a:pt x="290" y="958"/>
                    <a:pt x="244" y="894"/>
                    <a:pt x="225" y="807"/>
                  </a:cubicBezTo>
                  <a:cubicBezTo>
                    <a:pt x="203" y="708"/>
                    <a:pt x="217" y="595"/>
                    <a:pt x="265" y="486"/>
                  </a:cubicBezTo>
                  <a:cubicBezTo>
                    <a:pt x="313" y="378"/>
                    <a:pt x="389" y="291"/>
                    <a:pt x="476" y="241"/>
                  </a:cubicBezTo>
                  <a:cubicBezTo>
                    <a:pt x="525" y="214"/>
                    <a:pt x="573" y="200"/>
                    <a:pt x="617" y="200"/>
                  </a:cubicBezTo>
                  <a:close/>
                  <a:moveTo>
                    <a:pt x="616" y="0"/>
                  </a:moveTo>
                  <a:cubicBezTo>
                    <a:pt x="538" y="0"/>
                    <a:pt x="457" y="23"/>
                    <a:pt x="379" y="68"/>
                  </a:cubicBezTo>
                  <a:cubicBezTo>
                    <a:pt x="253" y="140"/>
                    <a:pt x="149" y="260"/>
                    <a:pt x="84" y="406"/>
                  </a:cubicBezTo>
                  <a:cubicBezTo>
                    <a:pt x="20" y="552"/>
                    <a:pt x="1" y="709"/>
                    <a:pt x="31" y="849"/>
                  </a:cubicBezTo>
                  <a:cubicBezTo>
                    <a:pt x="65" y="1000"/>
                    <a:pt x="149" y="1113"/>
                    <a:pt x="273" y="1168"/>
                  </a:cubicBezTo>
                  <a:cubicBezTo>
                    <a:pt x="323" y="1190"/>
                    <a:pt x="376" y="1200"/>
                    <a:pt x="429" y="1200"/>
                  </a:cubicBezTo>
                  <a:cubicBezTo>
                    <a:pt x="637" y="1200"/>
                    <a:pt x="854" y="1044"/>
                    <a:pt x="965" y="797"/>
                  </a:cubicBezTo>
                  <a:cubicBezTo>
                    <a:pt x="1030" y="651"/>
                    <a:pt x="1050" y="493"/>
                    <a:pt x="1018" y="354"/>
                  </a:cubicBezTo>
                  <a:cubicBezTo>
                    <a:pt x="986" y="202"/>
                    <a:pt x="900" y="89"/>
                    <a:pt x="776" y="34"/>
                  </a:cubicBezTo>
                  <a:cubicBezTo>
                    <a:pt x="725" y="12"/>
                    <a:pt x="672" y="0"/>
                    <a:pt x="6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39"/>
            <p:cNvSpPr/>
            <p:nvPr/>
          </p:nvSpPr>
          <p:spPr>
            <a:xfrm>
              <a:off x="5762475" y="894650"/>
              <a:ext cx="32550" cy="24650"/>
            </a:xfrm>
            <a:custGeom>
              <a:rect b="b" l="l" r="r" t="t"/>
              <a:pathLst>
                <a:path extrusionOk="0" h="986" w="1302">
                  <a:moveTo>
                    <a:pt x="715" y="198"/>
                  </a:moveTo>
                  <a:cubicBezTo>
                    <a:pt x="775" y="198"/>
                    <a:pt x="832" y="209"/>
                    <a:pt x="884" y="228"/>
                  </a:cubicBezTo>
                  <a:cubicBezTo>
                    <a:pt x="968" y="261"/>
                    <a:pt x="1024" y="316"/>
                    <a:pt x="1042" y="383"/>
                  </a:cubicBezTo>
                  <a:cubicBezTo>
                    <a:pt x="1081" y="532"/>
                    <a:pt x="929" y="708"/>
                    <a:pt x="708" y="767"/>
                  </a:cubicBezTo>
                  <a:cubicBezTo>
                    <a:pt x="657" y="781"/>
                    <a:pt x="605" y="788"/>
                    <a:pt x="555" y="788"/>
                  </a:cubicBezTo>
                  <a:cubicBezTo>
                    <a:pt x="494" y="788"/>
                    <a:pt x="437" y="777"/>
                    <a:pt x="385" y="757"/>
                  </a:cubicBezTo>
                  <a:cubicBezTo>
                    <a:pt x="302" y="725"/>
                    <a:pt x="246" y="670"/>
                    <a:pt x="228" y="602"/>
                  </a:cubicBezTo>
                  <a:cubicBezTo>
                    <a:pt x="209" y="535"/>
                    <a:pt x="230" y="459"/>
                    <a:pt x="286" y="389"/>
                  </a:cubicBezTo>
                  <a:cubicBezTo>
                    <a:pt x="349" y="310"/>
                    <a:pt x="446" y="249"/>
                    <a:pt x="561" y="219"/>
                  </a:cubicBezTo>
                  <a:cubicBezTo>
                    <a:pt x="613" y="205"/>
                    <a:pt x="664" y="198"/>
                    <a:pt x="715" y="198"/>
                  </a:cubicBezTo>
                  <a:close/>
                  <a:moveTo>
                    <a:pt x="713" y="0"/>
                  </a:moveTo>
                  <a:cubicBezTo>
                    <a:pt x="646" y="0"/>
                    <a:pt x="578" y="9"/>
                    <a:pt x="510" y="28"/>
                  </a:cubicBezTo>
                  <a:cubicBezTo>
                    <a:pt x="355" y="69"/>
                    <a:pt x="221" y="154"/>
                    <a:pt x="131" y="265"/>
                  </a:cubicBezTo>
                  <a:cubicBezTo>
                    <a:pt x="35" y="386"/>
                    <a:pt x="1" y="523"/>
                    <a:pt x="36" y="653"/>
                  </a:cubicBezTo>
                  <a:cubicBezTo>
                    <a:pt x="71" y="783"/>
                    <a:pt x="169" y="886"/>
                    <a:pt x="314" y="942"/>
                  </a:cubicBezTo>
                  <a:cubicBezTo>
                    <a:pt x="388" y="971"/>
                    <a:pt x="470" y="985"/>
                    <a:pt x="555" y="985"/>
                  </a:cubicBezTo>
                  <a:cubicBezTo>
                    <a:pt x="622" y="985"/>
                    <a:pt x="691" y="976"/>
                    <a:pt x="759" y="958"/>
                  </a:cubicBezTo>
                  <a:cubicBezTo>
                    <a:pt x="1089" y="869"/>
                    <a:pt x="1301" y="589"/>
                    <a:pt x="1233" y="333"/>
                  </a:cubicBezTo>
                  <a:cubicBezTo>
                    <a:pt x="1198" y="202"/>
                    <a:pt x="1099" y="101"/>
                    <a:pt x="956" y="45"/>
                  </a:cubicBezTo>
                  <a:cubicBezTo>
                    <a:pt x="881" y="15"/>
                    <a:pt x="798" y="0"/>
                    <a:pt x="7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39"/>
            <p:cNvSpPr/>
            <p:nvPr/>
          </p:nvSpPr>
          <p:spPr>
            <a:xfrm>
              <a:off x="5768325" y="872700"/>
              <a:ext cx="29925" cy="26725"/>
            </a:xfrm>
            <a:custGeom>
              <a:rect b="b" l="l" r="r" t="t"/>
              <a:pathLst>
                <a:path extrusionOk="0" h="1069" w="1197">
                  <a:moveTo>
                    <a:pt x="463" y="198"/>
                  </a:moveTo>
                  <a:cubicBezTo>
                    <a:pt x="563" y="198"/>
                    <a:pt x="670" y="236"/>
                    <a:pt x="765" y="305"/>
                  </a:cubicBezTo>
                  <a:cubicBezTo>
                    <a:pt x="860" y="374"/>
                    <a:pt x="930" y="465"/>
                    <a:pt x="960" y="562"/>
                  </a:cubicBezTo>
                  <a:cubicBezTo>
                    <a:pt x="988" y="648"/>
                    <a:pt x="980" y="725"/>
                    <a:pt x="940" y="782"/>
                  </a:cubicBezTo>
                  <a:cubicBezTo>
                    <a:pt x="898" y="838"/>
                    <a:pt x="826" y="871"/>
                    <a:pt x="736" y="871"/>
                  </a:cubicBezTo>
                  <a:lnTo>
                    <a:pt x="734" y="871"/>
                  </a:lnTo>
                  <a:cubicBezTo>
                    <a:pt x="633" y="871"/>
                    <a:pt x="526" y="833"/>
                    <a:pt x="431" y="764"/>
                  </a:cubicBezTo>
                  <a:cubicBezTo>
                    <a:pt x="336" y="695"/>
                    <a:pt x="266" y="603"/>
                    <a:pt x="236" y="507"/>
                  </a:cubicBezTo>
                  <a:cubicBezTo>
                    <a:pt x="209" y="421"/>
                    <a:pt x="216" y="343"/>
                    <a:pt x="257" y="287"/>
                  </a:cubicBezTo>
                  <a:cubicBezTo>
                    <a:pt x="298" y="229"/>
                    <a:pt x="370" y="198"/>
                    <a:pt x="460" y="198"/>
                  </a:cubicBezTo>
                  <a:close/>
                  <a:moveTo>
                    <a:pt x="459" y="0"/>
                  </a:moveTo>
                  <a:cubicBezTo>
                    <a:pt x="304" y="0"/>
                    <a:pt x="176" y="61"/>
                    <a:pt x="96" y="169"/>
                  </a:cubicBezTo>
                  <a:cubicBezTo>
                    <a:pt x="18" y="279"/>
                    <a:pt x="0" y="420"/>
                    <a:pt x="47" y="567"/>
                  </a:cubicBezTo>
                  <a:cubicBezTo>
                    <a:pt x="90" y="702"/>
                    <a:pt x="185" y="830"/>
                    <a:pt x="315" y="924"/>
                  </a:cubicBezTo>
                  <a:cubicBezTo>
                    <a:pt x="443" y="1016"/>
                    <a:pt x="592" y="1069"/>
                    <a:pt x="734" y="1069"/>
                  </a:cubicBezTo>
                  <a:lnTo>
                    <a:pt x="738" y="1069"/>
                  </a:lnTo>
                  <a:cubicBezTo>
                    <a:pt x="893" y="1067"/>
                    <a:pt x="1020" y="1007"/>
                    <a:pt x="1100" y="898"/>
                  </a:cubicBezTo>
                  <a:cubicBezTo>
                    <a:pt x="1178" y="790"/>
                    <a:pt x="1196" y="648"/>
                    <a:pt x="1149" y="502"/>
                  </a:cubicBezTo>
                  <a:cubicBezTo>
                    <a:pt x="1106" y="365"/>
                    <a:pt x="1010" y="239"/>
                    <a:pt x="881" y="145"/>
                  </a:cubicBezTo>
                  <a:cubicBezTo>
                    <a:pt x="753" y="51"/>
                    <a:pt x="603" y="0"/>
                    <a:pt x="4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39"/>
            <p:cNvSpPr/>
            <p:nvPr/>
          </p:nvSpPr>
          <p:spPr>
            <a:xfrm>
              <a:off x="5867300" y="878950"/>
              <a:ext cx="57075" cy="44300"/>
            </a:xfrm>
            <a:custGeom>
              <a:rect b="b" l="l" r="r" t="t"/>
              <a:pathLst>
                <a:path extrusionOk="0" h="1772" w="2283">
                  <a:moveTo>
                    <a:pt x="1140" y="0"/>
                  </a:moveTo>
                  <a:cubicBezTo>
                    <a:pt x="1" y="0"/>
                    <a:pt x="0" y="1771"/>
                    <a:pt x="1141" y="1771"/>
                  </a:cubicBezTo>
                  <a:cubicBezTo>
                    <a:pt x="2280" y="1771"/>
                    <a:pt x="2283" y="0"/>
                    <a:pt x="1141" y="0"/>
                  </a:cubicBezTo>
                  <a:cubicBezTo>
                    <a:pt x="1141" y="0"/>
                    <a:pt x="1140" y="0"/>
                    <a:pt x="11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39"/>
            <p:cNvSpPr/>
            <p:nvPr/>
          </p:nvSpPr>
          <p:spPr>
            <a:xfrm>
              <a:off x="5884825" y="861250"/>
              <a:ext cx="24100" cy="31000"/>
            </a:xfrm>
            <a:custGeom>
              <a:rect b="b" l="l" r="r" t="t"/>
              <a:pathLst>
                <a:path extrusionOk="0" h="1240" w="964">
                  <a:moveTo>
                    <a:pt x="483" y="199"/>
                  </a:moveTo>
                  <a:cubicBezTo>
                    <a:pt x="637" y="199"/>
                    <a:pt x="766" y="392"/>
                    <a:pt x="766" y="620"/>
                  </a:cubicBezTo>
                  <a:cubicBezTo>
                    <a:pt x="766" y="849"/>
                    <a:pt x="637" y="1042"/>
                    <a:pt x="483" y="1042"/>
                  </a:cubicBezTo>
                  <a:cubicBezTo>
                    <a:pt x="329" y="1042"/>
                    <a:pt x="199" y="849"/>
                    <a:pt x="199" y="620"/>
                  </a:cubicBezTo>
                  <a:cubicBezTo>
                    <a:pt x="199" y="392"/>
                    <a:pt x="328" y="199"/>
                    <a:pt x="483" y="199"/>
                  </a:cubicBezTo>
                  <a:close/>
                  <a:moveTo>
                    <a:pt x="483" y="1"/>
                  </a:moveTo>
                  <a:cubicBezTo>
                    <a:pt x="217" y="1"/>
                    <a:pt x="1" y="278"/>
                    <a:pt x="1" y="620"/>
                  </a:cubicBezTo>
                  <a:cubicBezTo>
                    <a:pt x="1" y="961"/>
                    <a:pt x="217" y="1240"/>
                    <a:pt x="483" y="1240"/>
                  </a:cubicBezTo>
                  <a:cubicBezTo>
                    <a:pt x="748" y="1240"/>
                    <a:pt x="964" y="961"/>
                    <a:pt x="964" y="620"/>
                  </a:cubicBezTo>
                  <a:cubicBezTo>
                    <a:pt x="964" y="278"/>
                    <a:pt x="748" y="1"/>
                    <a:pt x="4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39"/>
            <p:cNvSpPr/>
            <p:nvPr/>
          </p:nvSpPr>
          <p:spPr>
            <a:xfrm>
              <a:off x="5901025" y="873400"/>
              <a:ext cx="31050" cy="27100"/>
            </a:xfrm>
            <a:custGeom>
              <a:rect b="b" l="l" r="r" t="t"/>
              <a:pathLst>
                <a:path extrusionOk="0" h="1084" w="1242">
                  <a:moveTo>
                    <a:pt x="730" y="198"/>
                  </a:moveTo>
                  <a:cubicBezTo>
                    <a:pt x="812" y="198"/>
                    <a:pt x="879" y="225"/>
                    <a:pt x="919" y="276"/>
                  </a:cubicBezTo>
                  <a:cubicBezTo>
                    <a:pt x="1017" y="396"/>
                    <a:pt x="948" y="618"/>
                    <a:pt x="771" y="762"/>
                  </a:cubicBezTo>
                  <a:cubicBezTo>
                    <a:pt x="678" y="836"/>
                    <a:pt x="573" y="880"/>
                    <a:pt x="471" y="884"/>
                  </a:cubicBezTo>
                  <a:cubicBezTo>
                    <a:pt x="464" y="885"/>
                    <a:pt x="457" y="885"/>
                    <a:pt x="450" y="885"/>
                  </a:cubicBezTo>
                  <a:cubicBezTo>
                    <a:pt x="370" y="885"/>
                    <a:pt x="305" y="857"/>
                    <a:pt x="264" y="807"/>
                  </a:cubicBezTo>
                  <a:cubicBezTo>
                    <a:pt x="220" y="753"/>
                    <a:pt x="209" y="674"/>
                    <a:pt x="231" y="588"/>
                  </a:cubicBezTo>
                  <a:cubicBezTo>
                    <a:pt x="257" y="491"/>
                    <a:pt x="321" y="396"/>
                    <a:pt x="414" y="321"/>
                  </a:cubicBezTo>
                  <a:cubicBezTo>
                    <a:pt x="505" y="247"/>
                    <a:pt x="612" y="203"/>
                    <a:pt x="712" y="199"/>
                  </a:cubicBezTo>
                  <a:cubicBezTo>
                    <a:pt x="719" y="198"/>
                    <a:pt x="724" y="198"/>
                    <a:pt x="730" y="198"/>
                  </a:cubicBezTo>
                  <a:close/>
                  <a:moveTo>
                    <a:pt x="732" y="0"/>
                  </a:moveTo>
                  <a:cubicBezTo>
                    <a:pt x="723" y="0"/>
                    <a:pt x="713" y="0"/>
                    <a:pt x="703" y="1"/>
                  </a:cubicBezTo>
                  <a:cubicBezTo>
                    <a:pt x="561" y="7"/>
                    <a:pt x="414" y="66"/>
                    <a:pt x="289" y="168"/>
                  </a:cubicBezTo>
                  <a:cubicBezTo>
                    <a:pt x="165" y="268"/>
                    <a:pt x="76" y="399"/>
                    <a:pt x="40" y="538"/>
                  </a:cubicBezTo>
                  <a:cubicBezTo>
                    <a:pt x="1" y="687"/>
                    <a:pt x="25" y="827"/>
                    <a:pt x="110" y="931"/>
                  </a:cubicBezTo>
                  <a:cubicBezTo>
                    <a:pt x="190" y="1030"/>
                    <a:pt x="311" y="1084"/>
                    <a:pt x="453" y="1084"/>
                  </a:cubicBezTo>
                  <a:cubicBezTo>
                    <a:pt x="462" y="1084"/>
                    <a:pt x="471" y="1082"/>
                    <a:pt x="481" y="1082"/>
                  </a:cubicBezTo>
                  <a:cubicBezTo>
                    <a:pt x="623" y="1076"/>
                    <a:pt x="771" y="1017"/>
                    <a:pt x="894" y="915"/>
                  </a:cubicBezTo>
                  <a:cubicBezTo>
                    <a:pt x="1160" y="700"/>
                    <a:pt x="1241" y="358"/>
                    <a:pt x="1074" y="152"/>
                  </a:cubicBezTo>
                  <a:cubicBezTo>
                    <a:pt x="995" y="53"/>
                    <a:pt x="875" y="0"/>
                    <a:pt x="7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39"/>
            <p:cNvSpPr/>
            <p:nvPr/>
          </p:nvSpPr>
          <p:spPr>
            <a:xfrm>
              <a:off x="5903950" y="895850"/>
              <a:ext cx="31725" cy="24450"/>
            </a:xfrm>
            <a:custGeom>
              <a:rect b="b" l="l" r="r" t="t"/>
              <a:pathLst>
                <a:path extrusionOk="0" h="978" w="1269">
                  <a:moveTo>
                    <a:pt x="569" y="197"/>
                  </a:moveTo>
                  <a:cubicBezTo>
                    <a:pt x="609" y="197"/>
                    <a:pt x="651" y="203"/>
                    <a:pt x="694" y="212"/>
                  </a:cubicBezTo>
                  <a:cubicBezTo>
                    <a:pt x="809" y="235"/>
                    <a:pt x="910" y="291"/>
                    <a:pt x="977" y="367"/>
                  </a:cubicBezTo>
                  <a:cubicBezTo>
                    <a:pt x="1037" y="433"/>
                    <a:pt x="1062" y="507"/>
                    <a:pt x="1047" y="577"/>
                  </a:cubicBezTo>
                  <a:cubicBezTo>
                    <a:pt x="1033" y="644"/>
                    <a:pt x="979" y="703"/>
                    <a:pt x="897" y="739"/>
                  </a:cubicBezTo>
                  <a:cubicBezTo>
                    <a:pt x="839" y="766"/>
                    <a:pt x="771" y="779"/>
                    <a:pt x="699" y="779"/>
                  </a:cubicBezTo>
                  <a:cubicBezTo>
                    <a:pt x="659" y="779"/>
                    <a:pt x="617" y="775"/>
                    <a:pt x="576" y="767"/>
                  </a:cubicBezTo>
                  <a:cubicBezTo>
                    <a:pt x="460" y="742"/>
                    <a:pt x="359" y="686"/>
                    <a:pt x="293" y="612"/>
                  </a:cubicBezTo>
                  <a:cubicBezTo>
                    <a:pt x="233" y="544"/>
                    <a:pt x="208" y="470"/>
                    <a:pt x="222" y="401"/>
                  </a:cubicBezTo>
                  <a:cubicBezTo>
                    <a:pt x="237" y="333"/>
                    <a:pt x="290" y="274"/>
                    <a:pt x="371" y="238"/>
                  </a:cubicBezTo>
                  <a:cubicBezTo>
                    <a:pt x="430" y="212"/>
                    <a:pt x="497" y="197"/>
                    <a:pt x="569" y="197"/>
                  </a:cubicBezTo>
                  <a:close/>
                  <a:moveTo>
                    <a:pt x="568" y="0"/>
                  </a:moveTo>
                  <a:cubicBezTo>
                    <a:pt x="469" y="0"/>
                    <a:pt x="374" y="19"/>
                    <a:pt x="290" y="57"/>
                  </a:cubicBezTo>
                  <a:cubicBezTo>
                    <a:pt x="149" y="120"/>
                    <a:pt x="57" y="229"/>
                    <a:pt x="28" y="360"/>
                  </a:cubicBezTo>
                  <a:cubicBezTo>
                    <a:pt x="1" y="492"/>
                    <a:pt x="43" y="627"/>
                    <a:pt x="144" y="743"/>
                  </a:cubicBezTo>
                  <a:cubicBezTo>
                    <a:pt x="239" y="849"/>
                    <a:pt x="377" y="927"/>
                    <a:pt x="535" y="960"/>
                  </a:cubicBezTo>
                  <a:cubicBezTo>
                    <a:pt x="590" y="971"/>
                    <a:pt x="646" y="978"/>
                    <a:pt x="701" y="978"/>
                  </a:cubicBezTo>
                  <a:cubicBezTo>
                    <a:pt x="800" y="978"/>
                    <a:pt x="895" y="958"/>
                    <a:pt x="979" y="921"/>
                  </a:cubicBezTo>
                  <a:cubicBezTo>
                    <a:pt x="1120" y="857"/>
                    <a:pt x="1213" y="749"/>
                    <a:pt x="1241" y="617"/>
                  </a:cubicBezTo>
                  <a:cubicBezTo>
                    <a:pt x="1269" y="485"/>
                    <a:pt x="1227" y="350"/>
                    <a:pt x="1125" y="235"/>
                  </a:cubicBezTo>
                  <a:cubicBezTo>
                    <a:pt x="1030" y="128"/>
                    <a:pt x="891" y="50"/>
                    <a:pt x="734" y="17"/>
                  </a:cubicBezTo>
                  <a:cubicBezTo>
                    <a:pt x="679" y="6"/>
                    <a:pt x="623" y="0"/>
                    <a:pt x="5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39"/>
            <p:cNvSpPr/>
            <p:nvPr/>
          </p:nvSpPr>
          <p:spPr>
            <a:xfrm>
              <a:off x="5891275" y="909600"/>
              <a:ext cx="27900" cy="29725"/>
            </a:xfrm>
            <a:custGeom>
              <a:rect b="b" l="l" r="r" t="t"/>
              <a:pathLst>
                <a:path extrusionOk="0" h="1189" w="1116">
                  <a:moveTo>
                    <a:pt x="483" y="199"/>
                  </a:moveTo>
                  <a:cubicBezTo>
                    <a:pt x="608" y="199"/>
                    <a:pt x="756" y="303"/>
                    <a:pt x="839" y="466"/>
                  </a:cubicBezTo>
                  <a:cubicBezTo>
                    <a:pt x="892" y="571"/>
                    <a:pt x="913" y="685"/>
                    <a:pt x="896" y="784"/>
                  </a:cubicBezTo>
                  <a:cubicBezTo>
                    <a:pt x="882" y="872"/>
                    <a:pt x="839" y="939"/>
                    <a:pt x="776" y="970"/>
                  </a:cubicBezTo>
                  <a:cubicBezTo>
                    <a:pt x="749" y="984"/>
                    <a:pt x="719" y="991"/>
                    <a:pt x="687" y="991"/>
                  </a:cubicBezTo>
                  <a:cubicBezTo>
                    <a:pt x="563" y="991"/>
                    <a:pt x="416" y="886"/>
                    <a:pt x="333" y="724"/>
                  </a:cubicBezTo>
                  <a:cubicBezTo>
                    <a:pt x="229" y="520"/>
                    <a:pt x="258" y="288"/>
                    <a:pt x="395" y="219"/>
                  </a:cubicBezTo>
                  <a:cubicBezTo>
                    <a:pt x="422" y="205"/>
                    <a:pt x="452" y="199"/>
                    <a:pt x="483" y="199"/>
                  </a:cubicBezTo>
                  <a:close/>
                  <a:moveTo>
                    <a:pt x="481" y="1"/>
                  </a:moveTo>
                  <a:cubicBezTo>
                    <a:pt x="420" y="1"/>
                    <a:pt x="360" y="14"/>
                    <a:pt x="305" y="42"/>
                  </a:cubicBezTo>
                  <a:cubicBezTo>
                    <a:pt x="67" y="163"/>
                    <a:pt x="1" y="509"/>
                    <a:pt x="156" y="814"/>
                  </a:cubicBezTo>
                  <a:cubicBezTo>
                    <a:pt x="275" y="1047"/>
                    <a:pt x="490" y="1189"/>
                    <a:pt x="690" y="1189"/>
                  </a:cubicBezTo>
                  <a:cubicBezTo>
                    <a:pt x="752" y="1189"/>
                    <a:pt x="811" y="1176"/>
                    <a:pt x="866" y="1147"/>
                  </a:cubicBezTo>
                  <a:cubicBezTo>
                    <a:pt x="986" y="1086"/>
                    <a:pt x="1067" y="969"/>
                    <a:pt x="1092" y="816"/>
                  </a:cubicBezTo>
                  <a:cubicBezTo>
                    <a:pt x="1115" y="674"/>
                    <a:pt x="1088" y="519"/>
                    <a:pt x="1015" y="376"/>
                  </a:cubicBezTo>
                  <a:cubicBezTo>
                    <a:pt x="896" y="142"/>
                    <a:pt x="681" y="1"/>
                    <a:pt x="4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39"/>
            <p:cNvSpPr/>
            <p:nvPr/>
          </p:nvSpPr>
          <p:spPr>
            <a:xfrm>
              <a:off x="5871325" y="908950"/>
              <a:ext cx="26200" cy="30025"/>
            </a:xfrm>
            <a:custGeom>
              <a:rect b="b" l="l" r="r" t="t"/>
              <a:pathLst>
                <a:path extrusionOk="0" h="1201" w="1048">
                  <a:moveTo>
                    <a:pt x="617" y="200"/>
                  </a:moveTo>
                  <a:cubicBezTo>
                    <a:pt x="644" y="200"/>
                    <a:pt x="670" y="205"/>
                    <a:pt x="695" y="215"/>
                  </a:cubicBezTo>
                  <a:cubicBezTo>
                    <a:pt x="759" y="244"/>
                    <a:pt x="804" y="308"/>
                    <a:pt x="824" y="397"/>
                  </a:cubicBezTo>
                  <a:cubicBezTo>
                    <a:pt x="846" y="494"/>
                    <a:pt x="832" y="609"/>
                    <a:pt x="783" y="717"/>
                  </a:cubicBezTo>
                  <a:cubicBezTo>
                    <a:pt x="706" y="889"/>
                    <a:pt x="559" y="1003"/>
                    <a:pt x="431" y="1003"/>
                  </a:cubicBezTo>
                  <a:cubicBezTo>
                    <a:pt x="403" y="1003"/>
                    <a:pt x="377" y="998"/>
                    <a:pt x="352" y="987"/>
                  </a:cubicBezTo>
                  <a:cubicBezTo>
                    <a:pt x="288" y="958"/>
                    <a:pt x="243" y="894"/>
                    <a:pt x="223" y="807"/>
                  </a:cubicBezTo>
                  <a:cubicBezTo>
                    <a:pt x="202" y="708"/>
                    <a:pt x="217" y="595"/>
                    <a:pt x="265" y="486"/>
                  </a:cubicBezTo>
                  <a:cubicBezTo>
                    <a:pt x="313" y="378"/>
                    <a:pt x="387" y="291"/>
                    <a:pt x="476" y="241"/>
                  </a:cubicBezTo>
                  <a:cubicBezTo>
                    <a:pt x="523" y="214"/>
                    <a:pt x="571" y="200"/>
                    <a:pt x="617" y="200"/>
                  </a:cubicBezTo>
                  <a:close/>
                  <a:moveTo>
                    <a:pt x="616" y="0"/>
                  </a:moveTo>
                  <a:cubicBezTo>
                    <a:pt x="537" y="0"/>
                    <a:pt x="456" y="23"/>
                    <a:pt x="377" y="68"/>
                  </a:cubicBezTo>
                  <a:cubicBezTo>
                    <a:pt x="253" y="140"/>
                    <a:pt x="149" y="260"/>
                    <a:pt x="84" y="406"/>
                  </a:cubicBezTo>
                  <a:cubicBezTo>
                    <a:pt x="18" y="552"/>
                    <a:pt x="0" y="709"/>
                    <a:pt x="30" y="849"/>
                  </a:cubicBezTo>
                  <a:cubicBezTo>
                    <a:pt x="63" y="1000"/>
                    <a:pt x="149" y="1113"/>
                    <a:pt x="271" y="1168"/>
                  </a:cubicBezTo>
                  <a:cubicBezTo>
                    <a:pt x="322" y="1190"/>
                    <a:pt x="376" y="1200"/>
                    <a:pt x="429" y="1200"/>
                  </a:cubicBezTo>
                  <a:cubicBezTo>
                    <a:pt x="636" y="1200"/>
                    <a:pt x="854" y="1044"/>
                    <a:pt x="964" y="797"/>
                  </a:cubicBezTo>
                  <a:cubicBezTo>
                    <a:pt x="1030" y="651"/>
                    <a:pt x="1048" y="493"/>
                    <a:pt x="1018" y="354"/>
                  </a:cubicBezTo>
                  <a:cubicBezTo>
                    <a:pt x="984" y="202"/>
                    <a:pt x="899" y="89"/>
                    <a:pt x="776" y="34"/>
                  </a:cubicBezTo>
                  <a:cubicBezTo>
                    <a:pt x="725" y="12"/>
                    <a:pt x="671" y="0"/>
                    <a:pt x="6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39"/>
            <p:cNvSpPr/>
            <p:nvPr/>
          </p:nvSpPr>
          <p:spPr>
            <a:xfrm>
              <a:off x="5855425" y="894650"/>
              <a:ext cx="31675" cy="24650"/>
            </a:xfrm>
            <a:custGeom>
              <a:rect b="b" l="l" r="r" t="t"/>
              <a:pathLst>
                <a:path extrusionOk="0" h="986" w="1267">
                  <a:moveTo>
                    <a:pt x="713" y="198"/>
                  </a:moveTo>
                  <a:cubicBezTo>
                    <a:pt x="774" y="198"/>
                    <a:pt x="832" y="209"/>
                    <a:pt x="884" y="228"/>
                  </a:cubicBezTo>
                  <a:cubicBezTo>
                    <a:pt x="967" y="261"/>
                    <a:pt x="1023" y="316"/>
                    <a:pt x="1041" y="383"/>
                  </a:cubicBezTo>
                  <a:cubicBezTo>
                    <a:pt x="1058" y="451"/>
                    <a:pt x="1038" y="527"/>
                    <a:pt x="982" y="597"/>
                  </a:cubicBezTo>
                  <a:cubicBezTo>
                    <a:pt x="919" y="677"/>
                    <a:pt x="821" y="737"/>
                    <a:pt x="707" y="767"/>
                  </a:cubicBezTo>
                  <a:cubicBezTo>
                    <a:pt x="655" y="781"/>
                    <a:pt x="604" y="788"/>
                    <a:pt x="554" y="788"/>
                  </a:cubicBezTo>
                  <a:cubicBezTo>
                    <a:pt x="494" y="788"/>
                    <a:pt x="436" y="777"/>
                    <a:pt x="385" y="757"/>
                  </a:cubicBezTo>
                  <a:cubicBezTo>
                    <a:pt x="300" y="725"/>
                    <a:pt x="244" y="670"/>
                    <a:pt x="226" y="602"/>
                  </a:cubicBezTo>
                  <a:cubicBezTo>
                    <a:pt x="209" y="535"/>
                    <a:pt x="230" y="459"/>
                    <a:pt x="286" y="389"/>
                  </a:cubicBezTo>
                  <a:cubicBezTo>
                    <a:pt x="348" y="310"/>
                    <a:pt x="446" y="249"/>
                    <a:pt x="561" y="219"/>
                  </a:cubicBezTo>
                  <a:cubicBezTo>
                    <a:pt x="611" y="205"/>
                    <a:pt x="664" y="198"/>
                    <a:pt x="713" y="198"/>
                  </a:cubicBezTo>
                  <a:close/>
                  <a:moveTo>
                    <a:pt x="712" y="0"/>
                  </a:moveTo>
                  <a:cubicBezTo>
                    <a:pt x="645" y="0"/>
                    <a:pt x="576" y="9"/>
                    <a:pt x="509" y="28"/>
                  </a:cubicBezTo>
                  <a:cubicBezTo>
                    <a:pt x="355" y="69"/>
                    <a:pt x="219" y="154"/>
                    <a:pt x="131" y="265"/>
                  </a:cubicBezTo>
                  <a:cubicBezTo>
                    <a:pt x="34" y="386"/>
                    <a:pt x="0" y="523"/>
                    <a:pt x="34" y="653"/>
                  </a:cubicBezTo>
                  <a:cubicBezTo>
                    <a:pt x="69" y="783"/>
                    <a:pt x="168" y="886"/>
                    <a:pt x="312" y="942"/>
                  </a:cubicBezTo>
                  <a:cubicBezTo>
                    <a:pt x="386" y="971"/>
                    <a:pt x="469" y="985"/>
                    <a:pt x="554" y="985"/>
                  </a:cubicBezTo>
                  <a:cubicBezTo>
                    <a:pt x="621" y="985"/>
                    <a:pt x="690" y="976"/>
                    <a:pt x="759" y="958"/>
                  </a:cubicBezTo>
                  <a:cubicBezTo>
                    <a:pt x="912" y="916"/>
                    <a:pt x="1047" y="833"/>
                    <a:pt x="1137" y="721"/>
                  </a:cubicBezTo>
                  <a:cubicBezTo>
                    <a:pt x="1233" y="601"/>
                    <a:pt x="1267" y="463"/>
                    <a:pt x="1232" y="333"/>
                  </a:cubicBezTo>
                  <a:cubicBezTo>
                    <a:pt x="1197" y="202"/>
                    <a:pt x="1099" y="101"/>
                    <a:pt x="955" y="45"/>
                  </a:cubicBezTo>
                  <a:cubicBezTo>
                    <a:pt x="881" y="15"/>
                    <a:pt x="798" y="0"/>
                    <a:pt x="7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39"/>
            <p:cNvSpPr/>
            <p:nvPr/>
          </p:nvSpPr>
          <p:spPr>
            <a:xfrm>
              <a:off x="5861250" y="872700"/>
              <a:ext cx="29925" cy="26725"/>
            </a:xfrm>
            <a:custGeom>
              <a:rect b="b" l="l" r="r" t="t"/>
              <a:pathLst>
                <a:path extrusionOk="0" h="1069" w="1197">
                  <a:moveTo>
                    <a:pt x="462" y="198"/>
                  </a:moveTo>
                  <a:cubicBezTo>
                    <a:pt x="562" y="198"/>
                    <a:pt x="670" y="236"/>
                    <a:pt x="765" y="305"/>
                  </a:cubicBezTo>
                  <a:cubicBezTo>
                    <a:pt x="861" y="374"/>
                    <a:pt x="930" y="465"/>
                    <a:pt x="961" y="562"/>
                  </a:cubicBezTo>
                  <a:cubicBezTo>
                    <a:pt x="988" y="648"/>
                    <a:pt x="980" y="725"/>
                    <a:pt x="940" y="782"/>
                  </a:cubicBezTo>
                  <a:cubicBezTo>
                    <a:pt x="898" y="838"/>
                    <a:pt x="827" y="871"/>
                    <a:pt x="737" y="871"/>
                  </a:cubicBezTo>
                  <a:lnTo>
                    <a:pt x="734" y="871"/>
                  </a:lnTo>
                  <a:cubicBezTo>
                    <a:pt x="634" y="871"/>
                    <a:pt x="527" y="833"/>
                    <a:pt x="432" y="764"/>
                  </a:cubicBezTo>
                  <a:cubicBezTo>
                    <a:pt x="335" y="695"/>
                    <a:pt x="266" y="603"/>
                    <a:pt x="235" y="507"/>
                  </a:cubicBezTo>
                  <a:cubicBezTo>
                    <a:pt x="208" y="421"/>
                    <a:pt x="216" y="343"/>
                    <a:pt x="257" y="287"/>
                  </a:cubicBezTo>
                  <a:cubicBezTo>
                    <a:pt x="298" y="229"/>
                    <a:pt x="369" y="198"/>
                    <a:pt x="459" y="198"/>
                  </a:cubicBezTo>
                  <a:close/>
                  <a:moveTo>
                    <a:pt x="459" y="0"/>
                  </a:moveTo>
                  <a:cubicBezTo>
                    <a:pt x="304" y="0"/>
                    <a:pt x="175" y="61"/>
                    <a:pt x="97" y="169"/>
                  </a:cubicBezTo>
                  <a:cubicBezTo>
                    <a:pt x="18" y="279"/>
                    <a:pt x="1" y="420"/>
                    <a:pt x="48" y="567"/>
                  </a:cubicBezTo>
                  <a:cubicBezTo>
                    <a:pt x="91" y="702"/>
                    <a:pt x="186" y="830"/>
                    <a:pt x="315" y="924"/>
                  </a:cubicBezTo>
                  <a:cubicBezTo>
                    <a:pt x="444" y="1016"/>
                    <a:pt x="592" y="1069"/>
                    <a:pt x="734" y="1069"/>
                  </a:cubicBezTo>
                  <a:lnTo>
                    <a:pt x="738" y="1069"/>
                  </a:lnTo>
                  <a:cubicBezTo>
                    <a:pt x="892" y="1067"/>
                    <a:pt x="1021" y="1007"/>
                    <a:pt x="1099" y="898"/>
                  </a:cubicBezTo>
                  <a:cubicBezTo>
                    <a:pt x="1179" y="790"/>
                    <a:pt x="1197" y="648"/>
                    <a:pt x="1150" y="502"/>
                  </a:cubicBezTo>
                  <a:cubicBezTo>
                    <a:pt x="1106" y="365"/>
                    <a:pt x="1010" y="239"/>
                    <a:pt x="881" y="145"/>
                  </a:cubicBezTo>
                  <a:cubicBezTo>
                    <a:pt x="752" y="51"/>
                    <a:pt x="604" y="0"/>
                    <a:pt x="4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39"/>
            <p:cNvSpPr/>
            <p:nvPr/>
          </p:nvSpPr>
          <p:spPr>
            <a:xfrm>
              <a:off x="5960225" y="878950"/>
              <a:ext cx="57100" cy="44300"/>
            </a:xfrm>
            <a:custGeom>
              <a:rect b="b" l="l" r="r" t="t"/>
              <a:pathLst>
                <a:path extrusionOk="0" h="1772" w="2284">
                  <a:moveTo>
                    <a:pt x="1140" y="0"/>
                  </a:moveTo>
                  <a:cubicBezTo>
                    <a:pt x="2" y="0"/>
                    <a:pt x="1" y="1771"/>
                    <a:pt x="1142" y="1771"/>
                  </a:cubicBezTo>
                  <a:cubicBezTo>
                    <a:pt x="2281" y="1771"/>
                    <a:pt x="2283" y="0"/>
                    <a:pt x="1142" y="0"/>
                  </a:cubicBezTo>
                  <a:cubicBezTo>
                    <a:pt x="1141" y="0"/>
                    <a:pt x="1141" y="0"/>
                    <a:pt x="11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39"/>
            <p:cNvSpPr/>
            <p:nvPr/>
          </p:nvSpPr>
          <p:spPr>
            <a:xfrm>
              <a:off x="5977775" y="861250"/>
              <a:ext cx="24100" cy="31000"/>
            </a:xfrm>
            <a:custGeom>
              <a:rect b="b" l="l" r="r" t="t"/>
              <a:pathLst>
                <a:path extrusionOk="0" h="1240" w="964">
                  <a:moveTo>
                    <a:pt x="481" y="199"/>
                  </a:moveTo>
                  <a:cubicBezTo>
                    <a:pt x="635" y="199"/>
                    <a:pt x="765" y="392"/>
                    <a:pt x="765" y="620"/>
                  </a:cubicBezTo>
                  <a:cubicBezTo>
                    <a:pt x="765" y="849"/>
                    <a:pt x="635" y="1042"/>
                    <a:pt x="481" y="1042"/>
                  </a:cubicBezTo>
                  <a:cubicBezTo>
                    <a:pt x="328" y="1042"/>
                    <a:pt x="199" y="849"/>
                    <a:pt x="199" y="620"/>
                  </a:cubicBezTo>
                  <a:cubicBezTo>
                    <a:pt x="199" y="392"/>
                    <a:pt x="328" y="199"/>
                    <a:pt x="481" y="199"/>
                  </a:cubicBezTo>
                  <a:close/>
                  <a:moveTo>
                    <a:pt x="481" y="1"/>
                  </a:moveTo>
                  <a:cubicBezTo>
                    <a:pt x="216" y="1"/>
                    <a:pt x="1" y="278"/>
                    <a:pt x="1" y="620"/>
                  </a:cubicBezTo>
                  <a:cubicBezTo>
                    <a:pt x="1" y="961"/>
                    <a:pt x="216" y="1240"/>
                    <a:pt x="481" y="1240"/>
                  </a:cubicBezTo>
                  <a:cubicBezTo>
                    <a:pt x="747" y="1240"/>
                    <a:pt x="963" y="961"/>
                    <a:pt x="963" y="620"/>
                  </a:cubicBezTo>
                  <a:cubicBezTo>
                    <a:pt x="963" y="278"/>
                    <a:pt x="747" y="1"/>
                    <a:pt x="4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39"/>
            <p:cNvSpPr/>
            <p:nvPr/>
          </p:nvSpPr>
          <p:spPr>
            <a:xfrm>
              <a:off x="5993975" y="873400"/>
              <a:ext cx="31025" cy="27100"/>
            </a:xfrm>
            <a:custGeom>
              <a:rect b="b" l="l" r="r" t="t"/>
              <a:pathLst>
                <a:path extrusionOk="0" h="1084" w="1241">
                  <a:moveTo>
                    <a:pt x="729" y="198"/>
                  </a:moveTo>
                  <a:cubicBezTo>
                    <a:pt x="811" y="198"/>
                    <a:pt x="878" y="225"/>
                    <a:pt x="919" y="276"/>
                  </a:cubicBezTo>
                  <a:cubicBezTo>
                    <a:pt x="1015" y="396"/>
                    <a:pt x="947" y="618"/>
                    <a:pt x="769" y="762"/>
                  </a:cubicBezTo>
                  <a:cubicBezTo>
                    <a:pt x="678" y="836"/>
                    <a:pt x="571" y="880"/>
                    <a:pt x="471" y="884"/>
                  </a:cubicBezTo>
                  <a:cubicBezTo>
                    <a:pt x="464" y="885"/>
                    <a:pt x="457" y="885"/>
                    <a:pt x="450" y="885"/>
                  </a:cubicBezTo>
                  <a:cubicBezTo>
                    <a:pt x="369" y="885"/>
                    <a:pt x="304" y="857"/>
                    <a:pt x="263" y="807"/>
                  </a:cubicBezTo>
                  <a:cubicBezTo>
                    <a:pt x="219" y="753"/>
                    <a:pt x="207" y="674"/>
                    <a:pt x="229" y="588"/>
                  </a:cubicBezTo>
                  <a:cubicBezTo>
                    <a:pt x="256" y="491"/>
                    <a:pt x="321" y="396"/>
                    <a:pt x="412" y="321"/>
                  </a:cubicBezTo>
                  <a:cubicBezTo>
                    <a:pt x="504" y="247"/>
                    <a:pt x="610" y="203"/>
                    <a:pt x="712" y="199"/>
                  </a:cubicBezTo>
                  <a:cubicBezTo>
                    <a:pt x="718" y="198"/>
                    <a:pt x="723" y="198"/>
                    <a:pt x="729" y="198"/>
                  </a:cubicBezTo>
                  <a:close/>
                  <a:moveTo>
                    <a:pt x="732" y="0"/>
                  </a:moveTo>
                  <a:cubicBezTo>
                    <a:pt x="722" y="0"/>
                    <a:pt x="713" y="0"/>
                    <a:pt x="702" y="1"/>
                  </a:cubicBezTo>
                  <a:cubicBezTo>
                    <a:pt x="559" y="7"/>
                    <a:pt x="412" y="66"/>
                    <a:pt x="288" y="168"/>
                  </a:cubicBezTo>
                  <a:cubicBezTo>
                    <a:pt x="164" y="268"/>
                    <a:pt x="76" y="399"/>
                    <a:pt x="39" y="538"/>
                  </a:cubicBezTo>
                  <a:cubicBezTo>
                    <a:pt x="0" y="687"/>
                    <a:pt x="25" y="827"/>
                    <a:pt x="110" y="931"/>
                  </a:cubicBezTo>
                  <a:cubicBezTo>
                    <a:pt x="189" y="1030"/>
                    <a:pt x="310" y="1084"/>
                    <a:pt x="452" y="1084"/>
                  </a:cubicBezTo>
                  <a:cubicBezTo>
                    <a:pt x="461" y="1084"/>
                    <a:pt x="471" y="1082"/>
                    <a:pt x="480" y="1082"/>
                  </a:cubicBezTo>
                  <a:cubicBezTo>
                    <a:pt x="623" y="1076"/>
                    <a:pt x="770" y="1017"/>
                    <a:pt x="894" y="915"/>
                  </a:cubicBezTo>
                  <a:cubicBezTo>
                    <a:pt x="1160" y="700"/>
                    <a:pt x="1241" y="358"/>
                    <a:pt x="1073" y="152"/>
                  </a:cubicBezTo>
                  <a:cubicBezTo>
                    <a:pt x="993" y="53"/>
                    <a:pt x="875" y="0"/>
                    <a:pt x="7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39"/>
            <p:cNvSpPr/>
            <p:nvPr/>
          </p:nvSpPr>
          <p:spPr>
            <a:xfrm>
              <a:off x="5996175" y="895850"/>
              <a:ext cx="32450" cy="24450"/>
            </a:xfrm>
            <a:custGeom>
              <a:rect b="b" l="l" r="r" t="t"/>
              <a:pathLst>
                <a:path extrusionOk="0" h="978" w="1298">
                  <a:moveTo>
                    <a:pt x="596" y="197"/>
                  </a:moveTo>
                  <a:cubicBezTo>
                    <a:pt x="638" y="197"/>
                    <a:pt x="680" y="203"/>
                    <a:pt x="721" y="212"/>
                  </a:cubicBezTo>
                  <a:cubicBezTo>
                    <a:pt x="837" y="235"/>
                    <a:pt x="938" y="291"/>
                    <a:pt x="1005" y="367"/>
                  </a:cubicBezTo>
                  <a:cubicBezTo>
                    <a:pt x="1065" y="433"/>
                    <a:pt x="1090" y="507"/>
                    <a:pt x="1076" y="577"/>
                  </a:cubicBezTo>
                  <a:cubicBezTo>
                    <a:pt x="1061" y="644"/>
                    <a:pt x="1008" y="703"/>
                    <a:pt x="926" y="739"/>
                  </a:cubicBezTo>
                  <a:cubicBezTo>
                    <a:pt x="867" y="766"/>
                    <a:pt x="799" y="779"/>
                    <a:pt x="727" y="779"/>
                  </a:cubicBezTo>
                  <a:cubicBezTo>
                    <a:pt x="687" y="779"/>
                    <a:pt x="646" y="775"/>
                    <a:pt x="604" y="767"/>
                  </a:cubicBezTo>
                  <a:cubicBezTo>
                    <a:pt x="380" y="719"/>
                    <a:pt x="218" y="552"/>
                    <a:pt x="250" y="401"/>
                  </a:cubicBezTo>
                  <a:cubicBezTo>
                    <a:pt x="265" y="333"/>
                    <a:pt x="317" y="274"/>
                    <a:pt x="399" y="238"/>
                  </a:cubicBezTo>
                  <a:cubicBezTo>
                    <a:pt x="458" y="212"/>
                    <a:pt x="526" y="197"/>
                    <a:pt x="596" y="197"/>
                  </a:cubicBezTo>
                  <a:close/>
                  <a:moveTo>
                    <a:pt x="596" y="0"/>
                  </a:moveTo>
                  <a:cubicBezTo>
                    <a:pt x="498" y="0"/>
                    <a:pt x="402" y="19"/>
                    <a:pt x="319" y="57"/>
                  </a:cubicBezTo>
                  <a:cubicBezTo>
                    <a:pt x="178" y="120"/>
                    <a:pt x="84" y="229"/>
                    <a:pt x="57" y="360"/>
                  </a:cubicBezTo>
                  <a:cubicBezTo>
                    <a:pt x="1" y="620"/>
                    <a:pt x="229" y="889"/>
                    <a:pt x="562" y="960"/>
                  </a:cubicBezTo>
                  <a:cubicBezTo>
                    <a:pt x="618" y="971"/>
                    <a:pt x="673" y="978"/>
                    <a:pt x="728" y="978"/>
                  </a:cubicBezTo>
                  <a:cubicBezTo>
                    <a:pt x="828" y="978"/>
                    <a:pt x="923" y="958"/>
                    <a:pt x="1008" y="921"/>
                  </a:cubicBezTo>
                  <a:cubicBezTo>
                    <a:pt x="1147" y="857"/>
                    <a:pt x="1241" y="749"/>
                    <a:pt x="1269" y="617"/>
                  </a:cubicBezTo>
                  <a:cubicBezTo>
                    <a:pt x="1297" y="485"/>
                    <a:pt x="1256" y="350"/>
                    <a:pt x="1153" y="235"/>
                  </a:cubicBezTo>
                  <a:cubicBezTo>
                    <a:pt x="1058" y="128"/>
                    <a:pt x="919" y="50"/>
                    <a:pt x="763" y="17"/>
                  </a:cubicBezTo>
                  <a:cubicBezTo>
                    <a:pt x="707" y="6"/>
                    <a:pt x="651" y="0"/>
                    <a:pt x="5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39"/>
            <p:cNvSpPr/>
            <p:nvPr/>
          </p:nvSpPr>
          <p:spPr>
            <a:xfrm>
              <a:off x="5984225" y="909600"/>
              <a:ext cx="27850" cy="29725"/>
            </a:xfrm>
            <a:custGeom>
              <a:rect b="b" l="l" r="r" t="t"/>
              <a:pathLst>
                <a:path extrusionOk="0" h="1189" w="1114">
                  <a:moveTo>
                    <a:pt x="482" y="199"/>
                  </a:moveTo>
                  <a:cubicBezTo>
                    <a:pt x="607" y="199"/>
                    <a:pt x="754" y="303"/>
                    <a:pt x="837" y="466"/>
                  </a:cubicBezTo>
                  <a:cubicBezTo>
                    <a:pt x="891" y="571"/>
                    <a:pt x="911" y="685"/>
                    <a:pt x="896" y="784"/>
                  </a:cubicBezTo>
                  <a:cubicBezTo>
                    <a:pt x="880" y="872"/>
                    <a:pt x="838" y="939"/>
                    <a:pt x="776" y="970"/>
                  </a:cubicBezTo>
                  <a:cubicBezTo>
                    <a:pt x="748" y="984"/>
                    <a:pt x="718" y="991"/>
                    <a:pt x="687" y="991"/>
                  </a:cubicBezTo>
                  <a:cubicBezTo>
                    <a:pt x="562" y="991"/>
                    <a:pt x="415" y="886"/>
                    <a:pt x="332" y="724"/>
                  </a:cubicBezTo>
                  <a:cubicBezTo>
                    <a:pt x="229" y="520"/>
                    <a:pt x="256" y="288"/>
                    <a:pt x="393" y="219"/>
                  </a:cubicBezTo>
                  <a:cubicBezTo>
                    <a:pt x="420" y="205"/>
                    <a:pt x="450" y="199"/>
                    <a:pt x="482" y="199"/>
                  </a:cubicBezTo>
                  <a:close/>
                  <a:moveTo>
                    <a:pt x="480" y="1"/>
                  </a:moveTo>
                  <a:cubicBezTo>
                    <a:pt x="419" y="1"/>
                    <a:pt x="359" y="14"/>
                    <a:pt x="303" y="42"/>
                  </a:cubicBezTo>
                  <a:cubicBezTo>
                    <a:pt x="67" y="163"/>
                    <a:pt x="1" y="509"/>
                    <a:pt x="156" y="814"/>
                  </a:cubicBezTo>
                  <a:cubicBezTo>
                    <a:pt x="274" y="1047"/>
                    <a:pt x="489" y="1189"/>
                    <a:pt x="689" y="1189"/>
                  </a:cubicBezTo>
                  <a:cubicBezTo>
                    <a:pt x="750" y="1189"/>
                    <a:pt x="811" y="1176"/>
                    <a:pt x="866" y="1147"/>
                  </a:cubicBezTo>
                  <a:cubicBezTo>
                    <a:pt x="986" y="1086"/>
                    <a:pt x="1065" y="969"/>
                    <a:pt x="1090" y="816"/>
                  </a:cubicBezTo>
                  <a:cubicBezTo>
                    <a:pt x="1113" y="674"/>
                    <a:pt x="1086" y="519"/>
                    <a:pt x="1013" y="376"/>
                  </a:cubicBezTo>
                  <a:cubicBezTo>
                    <a:pt x="895" y="142"/>
                    <a:pt x="681" y="1"/>
                    <a:pt x="4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39"/>
            <p:cNvSpPr/>
            <p:nvPr/>
          </p:nvSpPr>
          <p:spPr>
            <a:xfrm>
              <a:off x="5964225" y="908950"/>
              <a:ext cx="26250" cy="30025"/>
            </a:xfrm>
            <a:custGeom>
              <a:rect b="b" l="l" r="r" t="t"/>
              <a:pathLst>
                <a:path extrusionOk="0" h="1201" w="1050">
                  <a:moveTo>
                    <a:pt x="617" y="200"/>
                  </a:moveTo>
                  <a:cubicBezTo>
                    <a:pt x="645" y="200"/>
                    <a:pt x="672" y="205"/>
                    <a:pt x="696" y="215"/>
                  </a:cubicBezTo>
                  <a:cubicBezTo>
                    <a:pt x="760" y="244"/>
                    <a:pt x="806" y="308"/>
                    <a:pt x="825" y="397"/>
                  </a:cubicBezTo>
                  <a:cubicBezTo>
                    <a:pt x="846" y="494"/>
                    <a:pt x="832" y="609"/>
                    <a:pt x="784" y="717"/>
                  </a:cubicBezTo>
                  <a:cubicBezTo>
                    <a:pt x="707" y="889"/>
                    <a:pt x="560" y="1003"/>
                    <a:pt x="432" y="1003"/>
                  </a:cubicBezTo>
                  <a:cubicBezTo>
                    <a:pt x="405" y="1003"/>
                    <a:pt x="378" y="998"/>
                    <a:pt x="354" y="987"/>
                  </a:cubicBezTo>
                  <a:cubicBezTo>
                    <a:pt x="290" y="958"/>
                    <a:pt x="244" y="894"/>
                    <a:pt x="225" y="807"/>
                  </a:cubicBezTo>
                  <a:cubicBezTo>
                    <a:pt x="204" y="708"/>
                    <a:pt x="218" y="595"/>
                    <a:pt x="266" y="486"/>
                  </a:cubicBezTo>
                  <a:cubicBezTo>
                    <a:pt x="313" y="378"/>
                    <a:pt x="389" y="291"/>
                    <a:pt x="476" y="241"/>
                  </a:cubicBezTo>
                  <a:cubicBezTo>
                    <a:pt x="524" y="214"/>
                    <a:pt x="573" y="200"/>
                    <a:pt x="617" y="200"/>
                  </a:cubicBezTo>
                  <a:close/>
                  <a:moveTo>
                    <a:pt x="617" y="0"/>
                  </a:moveTo>
                  <a:cubicBezTo>
                    <a:pt x="538" y="0"/>
                    <a:pt x="457" y="23"/>
                    <a:pt x="378" y="68"/>
                  </a:cubicBezTo>
                  <a:cubicBezTo>
                    <a:pt x="255" y="140"/>
                    <a:pt x="150" y="260"/>
                    <a:pt x="85" y="406"/>
                  </a:cubicBezTo>
                  <a:cubicBezTo>
                    <a:pt x="20" y="552"/>
                    <a:pt x="0" y="709"/>
                    <a:pt x="32" y="849"/>
                  </a:cubicBezTo>
                  <a:cubicBezTo>
                    <a:pt x="64" y="1000"/>
                    <a:pt x="150" y="1113"/>
                    <a:pt x="273" y="1168"/>
                  </a:cubicBezTo>
                  <a:cubicBezTo>
                    <a:pt x="324" y="1190"/>
                    <a:pt x="376" y="1200"/>
                    <a:pt x="430" y="1200"/>
                  </a:cubicBezTo>
                  <a:cubicBezTo>
                    <a:pt x="636" y="1200"/>
                    <a:pt x="855" y="1044"/>
                    <a:pt x="965" y="797"/>
                  </a:cubicBezTo>
                  <a:cubicBezTo>
                    <a:pt x="1030" y="651"/>
                    <a:pt x="1049" y="493"/>
                    <a:pt x="1018" y="354"/>
                  </a:cubicBezTo>
                  <a:cubicBezTo>
                    <a:pt x="986" y="202"/>
                    <a:pt x="900" y="89"/>
                    <a:pt x="777" y="34"/>
                  </a:cubicBezTo>
                  <a:cubicBezTo>
                    <a:pt x="726" y="12"/>
                    <a:pt x="672" y="0"/>
                    <a:pt x="6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39"/>
            <p:cNvSpPr/>
            <p:nvPr/>
          </p:nvSpPr>
          <p:spPr>
            <a:xfrm>
              <a:off x="5948325" y="894650"/>
              <a:ext cx="31725" cy="24650"/>
            </a:xfrm>
            <a:custGeom>
              <a:rect b="b" l="l" r="r" t="t"/>
              <a:pathLst>
                <a:path extrusionOk="0" h="986" w="1269">
                  <a:moveTo>
                    <a:pt x="715" y="198"/>
                  </a:moveTo>
                  <a:cubicBezTo>
                    <a:pt x="775" y="198"/>
                    <a:pt x="833" y="209"/>
                    <a:pt x="884" y="228"/>
                  </a:cubicBezTo>
                  <a:cubicBezTo>
                    <a:pt x="967" y="261"/>
                    <a:pt x="1023" y="316"/>
                    <a:pt x="1042" y="383"/>
                  </a:cubicBezTo>
                  <a:cubicBezTo>
                    <a:pt x="1060" y="451"/>
                    <a:pt x="1039" y="527"/>
                    <a:pt x="983" y="597"/>
                  </a:cubicBezTo>
                  <a:cubicBezTo>
                    <a:pt x="921" y="677"/>
                    <a:pt x="823" y="737"/>
                    <a:pt x="708" y="767"/>
                  </a:cubicBezTo>
                  <a:cubicBezTo>
                    <a:pt x="656" y="781"/>
                    <a:pt x="604" y="788"/>
                    <a:pt x="555" y="788"/>
                  </a:cubicBezTo>
                  <a:cubicBezTo>
                    <a:pt x="494" y="788"/>
                    <a:pt x="436" y="777"/>
                    <a:pt x="385" y="757"/>
                  </a:cubicBezTo>
                  <a:cubicBezTo>
                    <a:pt x="302" y="725"/>
                    <a:pt x="246" y="670"/>
                    <a:pt x="227" y="602"/>
                  </a:cubicBezTo>
                  <a:cubicBezTo>
                    <a:pt x="209" y="535"/>
                    <a:pt x="230" y="459"/>
                    <a:pt x="286" y="389"/>
                  </a:cubicBezTo>
                  <a:cubicBezTo>
                    <a:pt x="350" y="310"/>
                    <a:pt x="448" y="249"/>
                    <a:pt x="561" y="219"/>
                  </a:cubicBezTo>
                  <a:cubicBezTo>
                    <a:pt x="613" y="205"/>
                    <a:pt x="664" y="198"/>
                    <a:pt x="715" y="198"/>
                  </a:cubicBezTo>
                  <a:close/>
                  <a:moveTo>
                    <a:pt x="713" y="0"/>
                  </a:moveTo>
                  <a:cubicBezTo>
                    <a:pt x="646" y="0"/>
                    <a:pt x="578" y="9"/>
                    <a:pt x="510" y="28"/>
                  </a:cubicBezTo>
                  <a:cubicBezTo>
                    <a:pt x="355" y="69"/>
                    <a:pt x="221" y="154"/>
                    <a:pt x="132" y="265"/>
                  </a:cubicBezTo>
                  <a:cubicBezTo>
                    <a:pt x="36" y="386"/>
                    <a:pt x="1" y="523"/>
                    <a:pt x="36" y="653"/>
                  </a:cubicBezTo>
                  <a:cubicBezTo>
                    <a:pt x="71" y="783"/>
                    <a:pt x="170" y="886"/>
                    <a:pt x="313" y="942"/>
                  </a:cubicBezTo>
                  <a:cubicBezTo>
                    <a:pt x="388" y="971"/>
                    <a:pt x="470" y="985"/>
                    <a:pt x="556" y="985"/>
                  </a:cubicBezTo>
                  <a:cubicBezTo>
                    <a:pt x="622" y="985"/>
                    <a:pt x="691" y="976"/>
                    <a:pt x="759" y="958"/>
                  </a:cubicBezTo>
                  <a:cubicBezTo>
                    <a:pt x="914" y="916"/>
                    <a:pt x="1048" y="833"/>
                    <a:pt x="1138" y="721"/>
                  </a:cubicBezTo>
                  <a:cubicBezTo>
                    <a:pt x="1235" y="601"/>
                    <a:pt x="1268" y="463"/>
                    <a:pt x="1233" y="333"/>
                  </a:cubicBezTo>
                  <a:cubicBezTo>
                    <a:pt x="1198" y="202"/>
                    <a:pt x="1100" y="101"/>
                    <a:pt x="956" y="45"/>
                  </a:cubicBezTo>
                  <a:cubicBezTo>
                    <a:pt x="881" y="15"/>
                    <a:pt x="798" y="0"/>
                    <a:pt x="7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39"/>
            <p:cNvSpPr/>
            <p:nvPr/>
          </p:nvSpPr>
          <p:spPr>
            <a:xfrm>
              <a:off x="5954150" y="872700"/>
              <a:ext cx="29950" cy="26725"/>
            </a:xfrm>
            <a:custGeom>
              <a:rect b="b" l="l" r="r" t="t"/>
              <a:pathLst>
                <a:path extrusionOk="0" h="1069" w="1198">
                  <a:moveTo>
                    <a:pt x="463" y="198"/>
                  </a:moveTo>
                  <a:cubicBezTo>
                    <a:pt x="564" y="198"/>
                    <a:pt x="671" y="236"/>
                    <a:pt x="766" y="305"/>
                  </a:cubicBezTo>
                  <a:cubicBezTo>
                    <a:pt x="862" y="374"/>
                    <a:pt x="931" y="465"/>
                    <a:pt x="962" y="562"/>
                  </a:cubicBezTo>
                  <a:cubicBezTo>
                    <a:pt x="989" y="648"/>
                    <a:pt x="982" y="725"/>
                    <a:pt x="940" y="782"/>
                  </a:cubicBezTo>
                  <a:cubicBezTo>
                    <a:pt x="899" y="838"/>
                    <a:pt x="827" y="871"/>
                    <a:pt x="737" y="871"/>
                  </a:cubicBezTo>
                  <a:cubicBezTo>
                    <a:pt x="635" y="864"/>
                    <a:pt x="529" y="833"/>
                    <a:pt x="432" y="764"/>
                  </a:cubicBezTo>
                  <a:cubicBezTo>
                    <a:pt x="337" y="695"/>
                    <a:pt x="268" y="603"/>
                    <a:pt x="237" y="507"/>
                  </a:cubicBezTo>
                  <a:cubicBezTo>
                    <a:pt x="209" y="421"/>
                    <a:pt x="217" y="343"/>
                    <a:pt x="258" y="287"/>
                  </a:cubicBezTo>
                  <a:cubicBezTo>
                    <a:pt x="299" y="229"/>
                    <a:pt x="371" y="198"/>
                    <a:pt x="461" y="198"/>
                  </a:cubicBezTo>
                  <a:close/>
                  <a:moveTo>
                    <a:pt x="460" y="0"/>
                  </a:moveTo>
                  <a:cubicBezTo>
                    <a:pt x="306" y="0"/>
                    <a:pt x="177" y="61"/>
                    <a:pt x="97" y="169"/>
                  </a:cubicBezTo>
                  <a:cubicBezTo>
                    <a:pt x="19" y="279"/>
                    <a:pt x="1" y="420"/>
                    <a:pt x="48" y="567"/>
                  </a:cubicBezTo>
                  <a:cubicBezTo>
                    <a:pt x="91" y="702"/>
                    <a:pt x="187" y="830"/>
                    <a:pt x="316" y="924"/>
                  </a:cubicBezTo>
                  <a:cubicBezTo>
                    <a:pt x="445" y="1016"/>
                    <a:pt x="594" y="1069"/>
                    <a:pt x="736" y="1069"/>
                  </a:cubicBezTo>
                  <a:lnTo>
                    <a:pt x="738" y="1069"/>
                  </a:lnTo>
                  <a:cubicBezTo>
                    <a:pt x="893" y="1067"/>
                    <a:pt x="1021" y="1007"/>
                    <a:pt x="1101" y="898"/>
                  </a:cubicBezTo>
                  <a:cubicBezTo>
                    <a:pt x="1180" y="790"/>
                    <a:pt x="1197" y="648"/>
                    <a:pt x="1150" y="502"/>
                  </a:cubicBezTo>
                  <a:cubicBezTo>
                    <a:pt x="1107" y="365"/>
                    <a:pt x="1012" y="239"/>
                    <a:pt x="882" y="145"/>
                  </a:cubicBezTo>
                  <a:cubicBezTo>
                    <a:pt x="754" y="51"/>
                    <a:pt x="605" y="0"/>
                    <a:pt x="4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39"/>
            <p:cNvSpPr/>
            <p:nvPr/>
          </p:nvSpPr>
          <p:spPr>
            <a:xfrm>
              <a:off x="6053125" y="878950"/>
              <a:ext cx="57100" cy="44300"/>
            </a:xfrm>
            <a:custGeom>
              <a:rect b="b" l="l" r="r" t="t"/>
              <a:pathLst>
                <a:path extrusionOk="0" h="1772" w="2284">
                  <a:moveTo>
                    <a:pt x="1141" y="0"/>
                  </a:moveTo>
                  <a:cubicBezTo>
                    <a:pt x="3" y="0"/>
                    <a:pt x="1" y="1771"/>
                    <a:pt x="1142" y="1771"/>
                  </a:cubicBezTo>
                  <a:cubicBezTo>
                    <a:pt x="2282" y="1771"/>
                    <a:pt x="2283" y="0"/>
                    <a:pt x="1142" y="0"/>
                  </a:cubicBezTo>
                  <a:cubicBezTo>
                    <a:pt x="1141" y="0"/>
                    <a:pt x="1141" y="0"/>
                    <a:pt x="11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39"/>
            <p:cNvSpPr/>
            <p:nvPr/>
          </p:nvSpPr>
          <p:spPr>
            <a:xfrm>
              <a:off x="6070675" y="861250"/>
              <a:ext cx="24150" cy="31000"/>
            </a:xfrm>
            <a:custGeom>
              <a:rect b="b" l="l" r="r" t="t"/>
              <a:pathLst>
                <a:path extrusionOk="0" h="1240" w="966">
                  <a:moveTo>
                    <a:pt x="483" y="199"/>
                  </a:moveTo>
                  <a:cubicBezTo>
                    <a:pt x="637" y="199"/>
                    <a:pt x="767" y="392"/>
                    <a:pt x="767" y="620"/>
                  </a:cubicBezTo>
                  <a:cubicBezTo>
                    <a:pt x="767" y="849"/>
                    <a:pt x="637" y="1042"/>
                    <a:pt x="483" y="1042"/>
                  </a:cubicBezTo>
                  <a:cubicBezTo>
                    <a:pt x="329" y="1042"/>
                    <a:pt x="199" y="849"/>
                    <a:pt x="199" y="620"/>
                  </a:cubicBezTo>
                  <a:cubicBezTo>
                    <a:pt x="199" y="392"/>
                    <a:pt x="329" y="199"/>
                    <a:pt x="483" y="199"/>
                  </a:cubicBezTo>
                  <a:close/>
                  <a:moveTo>
                    <a:pt x="483" y="1"/>
                  </a:moveTo>
                  <a:cubicBezTo>
                    <a:pt x="217" y="1"/>
                    <a:pt x="1" y="278"/>
                    <a:pt x="1" y="620"/>
                  </a:cubicBezTo>
                  <a:cubicBezTo>
                    <a:pt x="1" y="961"/>
                    <a:pt x="217" y="1240"/>
                    <a:pt x="483" y="1240"/>
                  </a:cubicBezTo>
                  <a:cubicBezTo>
                    <a:pt x="749" y="1240"/>
                    <a:pt x="965" y="961"/>
                    <a:pt x="965" y="620"/>
                  </a:cubicBezTo>
                  <a:cubicBezTo>
                    <a:pt x="965" y="278"/>
                    <a:pt x="749" y="1"/>
                    <a:pt x="4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39"/>
            <p:cNvSpPr/>
            <p:nvPr/>
          </p:nvSpPr>
          <p:spPr>
            <a:xfrm>
              <a:off x="6085450" y="873400"/>
              <a:ext cx="32450" cy="27075"/>
            </a:xfrm>
            <a:custGeom>
              <a:rect b="b" l="l" r="r" t="t"/>
              <a:pathLst>
                <a:path extrusionOk="0" h="1083" w="1298">
                  <a:moveTo>
                    <a:pt x="787" y="198"/>
                  </a:moveTo>
                  <a:cubicBezTo>
                    <a:pt x="869" y="198"/>
                    <a:pt x="936" y="225"/>
                    <a:pt x="977" y="276"/>
                  </a:cubicBezTo>
                  <a:cubicBezTo>
                    <a:pt x="1074" y="396"/>
                    <a:pt x="1006" y="618"/>
                    <a:pt x="827" y="762"/>
                  </a:cubicBezTo>
                  <a:cubicBezTo>
                    <a:pt x="728" y="842"/>
                    <a:pt x="611" y="884"/>
                    <a:pt x="510" y="884"/>
                  </a:cubicBezTo>
                  <a:cubicBezTo>
                    <a:pt x="432" y="884"/>
                    <a:pt x="364" y="859"/>
                    <a:pt x="322" y="807"/>
                  </a:cubicBezTo>
                  <a:cubicBezTo>
                    <a:pt x="224" y="687"/>
                    <a:pt x="293" y="465"/>
                    <a:pt x="470" y="321"/>
                  </a:cubicBezTo>
                  <a:cubicBezTo>
                    <a:pt x="563" y="247"/>
                    <a:pt x="669" y="203"/>
                    <a:pt x="770" y="199"/>
                  </a:cubicBezTo>
                  <a:cubicBezTo>
                    <a:pt x="775" y="198"/>
                    <a:pt x="782" y="198"/>
                    <a:pt x="787" y="198"/>
                  </a:cubicBezTo>
                  <a:close/>
                  <a:moveTo>
                    <a:pt x="789" y="0"/>
                  </a:moveTo>
                  <a:cubicBezTo>
                    <a:pt x="780" y="0"/>
                    <a:pt x="770" y="0"/>
                    <a:pt x="760" y="1"/>
                  </a:cubicBezTo>
                  <a:cubicBezTo>
                    <a:pt x="618" y="7"/>
                    <a:pt x="470" y="66"/>
                    <a:pt x="347" y="168"/>
                  </a:cubicBezTo>
                  <a:cubicBezTo>
                    <a:pt x="81" y="383"/>
                    <a:pt x="0" y="725"/>
                    <a:pt x="167" y="931"/>
                  </a:cubicBezTo>
                  <a:cubicBezTo>
                    <a:pt x="249" y="1031"/>
                    <a:pt x="374" y="1082"/>
                    <a:pt x="512" y="1082"/>
                  </a:cubicBezTo>
                  <a:cubicBezTo>
                    <a:pt x="657" y="1082"/>
                    <a:pt x="816" y="1026"/>
                    <a:pt x="953" y="915"/>
                  </a:cubicBezTo>
                  <a:cubicBezTo>
                    <a:pt x="1217" y="700"/>
                    <a:pt x="1298" y="358"/>
                    <a:pt x="1131" y="152"/>
                  </a:cubicBezTo>
                  <a:cubicBezTo>
                    <a:pt x="1052" y="53"/>
                    <a:pt x="933" y="0"/>
                    <a:pt x="7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39"/>
            <p:cNvSpPr/>
            <p:nvPr/>
          </p:nvSpPr>
          <p:spPr>
            <a:xfrm>
              <a:off x="6089125" y="895850"/>
              <a:ext cx="33075" cy="24450"/>
            </a:xfrm>
            <a:custGeom>
              <a:rect b="b" l="l" r="r" t="t"/>
              <a:pathLst>
                <a:path extrusionOk="0" h="978" w="1323">
                  <a:moveTo>
                    <a:pt x="598" y="199"/>
                  </a:moveTo>
                  <a:cubicBezTo>
                    <a:pt x="639" y="199"/>
                    <a:pt x="679" y="203"/>
                    <a:pt x="721" y="212"/>
                  </a:cubicBezTo>
                  <a:cubicBezTo>
                    <a:pt x="944" y="259"/>
                    <a:pt x="1107" y="425"/>
                    <a:pt x="1074" y="577"/>
                  </a:cubicBezTo>
                  <a:cubicBezTo>
                    <a:pt x="1060" y="644"/>
                    <a:pt x="1006" y="703"/>
                    <a:pt x="925" y="739"/>
                  </a:cubicBezTo>
                  <a:cubicBezTo>
                    <a:pt x="866" y="766"/>
                    <a:pt x="798" y="780"/>
                    <a:pt x="726" y="780"/>
                  </a:cubicBezTo>
                  <a:cubicBezTo>
                    <a:pt x="685" y="780"/>
                    <a:pt x="644" y="776"/>
                    <a:pt x="602" y="767"/>
                  </a:cubicBezTo>
                  <a:cubicBezTo>
                    <a:pt x="379" y="719"/>
                    <a:pt x="218" y="552"/>
                    <a:pt x="249" y="401"/>
                  </a:cubicBezTo>
                  <a:cubicBezTo>
                    <a:pt x="275" y="278"/>
                    <a:pt x="424" y="199"/>
                    <a:pt x="598" y="199"/>
                  </a:cubicBezTo>
                  <a:close/>
                  <a:moveTo>
                    <a:pt x="600" y="0"/>
                  </a:moveTo>
                  <a:cubicBezTo>
                    <a:pt x="331" y="0"/>
                    <a:pt x="102" y="143"/>
                    <a:pt x="55" y="360"/>
                  </a:cubicBezTo>
                  <a:cubicBezTo>
                    <a:pt x="0" y="620"/>
                    <a:pt x="227" y="889"/>
                    <a:pt x="562" y="960"/>
                  </a:cubicBezTo>
                  <a:cubicBezTo>
                    <a:pt x="617" y="971"/>
                    <a:pt x="673" y="978"/>
                    <a:pt x="727" y="978"/>
                  </a:cubicBezTo>
                  <a:cubicBezTo>
                    <a:pt x="826" y="978"/>
                    <a:pt x="923" y="958"/>
                    <a:pt x="1006" y="921"/>
                  </a:cubicBezTo>
                  <a:cubicBezTo>
                    <a:pt x="1147" y="857"/>
                    <a:pt x="1239" y="749"/>
                    <a:pt x="1268" y="617"/>
                  </a:cubicBezTo>
                  <a:cubicBezTo>
                    <a:pt x="1323" y="358"/>
                    <a:pt x="1096" y="88"/>
                    <a:pt x="763" y="17"/>
                  </a:cubicBezTo>
                  <a:cubicBezTo>
                    <a:pt x="708" y="6"/>
                    <a:pt x="653" y="0"/>
                    <a:pt x="6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39"/>
            <p:cNvSpPr/>
            <p:nvPr/>
          </p:nvSpPr>
          <p:spPr>
            <a:xfrm>
              <a:off x="6077125" y="909600"/>
              <a:ext cx="27875" cy="29725"/>
            </a:xfrm>
            <a:custGeom>
              <a:rect b="b" l="l" r="r" t="t"/>
              <a:pathLst>
                <a:path extrusionOk="0" h="1189" w="1115">
                  <a:moveTo>
                    <a:pt x="483" y="199"/>
                  </a:moveTo>
                  <a:cubicBezTo>
                    <a:pt x="608" y="199"/>
                    <a:pt x="755" y="303"/>
                    <a:pt x="839" y="466"/>
                  </a:cubicBezTo>
                  <a:cubicBezTo>
                    <a:pt x="892" y="571"/>
                    <a:pt x="913" y="685"/>
                    <a:pt x="896" y="784"/>
                  </a:cubicBezTo>
                  <a:cubicBezTo>
                    <a:pt x="882" y="872"/>
                    <a:pt x="840" y="939"/>
                    <a:pt x="777" y="970"/>
                  </a:cubicBezTo>
                  <a:cubicBezTo>
                    <a:pt x="750" y="984"/>
                    <a:pt x="719" y="991"/>
                    <a:pt x="688" y="991"/>
                  </a:cubicBezTo>
                  <a:cubicBezTo>
                    <a:pt x="563" y="991"/>
                    <a:pt x="416" y="886"/>
                    <a:pt x="333" y="724"/>
                  </a:cubicBezTo>
                  <a:cubicBezTo>
                    <a:pt x="229" y="520"/>
                    <a:pt x="257" y="288"/>
                    <a:pt x="394" y="219"/>
                  </a:cubicBezTo>
                  <a:cubicBezTo>
                    <a:pt x="421" y="205"/>
                    <a:pt x="451" y="199"/>
                    <a:pt x="483" y="199"/>
                  </a:cubicBezTo>
                  <a:close/>
                  <a:moveTo>
                    <a:pt x="482" y="1"/>
                  </a:moveTo>
                  <a:cubicBezTo>
                    <a:pt x="420" y="1"/>
                    <a:pt x="360" y="14"/>
                    <a:pt x="304" y="42"/>
                  </a:cubicBezTo>
                  <a:cubicBezTo>
                    <a:pt x="67" y="163"/>
                    <a:pt x="1" y="509"/>
                    <a:pt x="156" y="814"/>
                  </a:cubicBezTo>
                  <a:cubicBezTo>
                    <a:pt x="276" y="1047"/>
                    <a:pt x="489" y="1189"/>
                    <a:pt x="690" y="1189"/>
                  </a:cubicBezTo>
                  <a:cubicBezTo>
                    <a:pt x="751" y="1189"/>
                    <a:pt x="811" y="1176"/>
                    <a:pt x="867" y="1147"/>
                  </a:cubicBezTo>
                  <a:cubicBezTo>
                    <a:pt x="987" y="1086"/>
                    <a:pt x="1067" y="969"/>
                    <a:pt x="1091" y="816"/>
                  </a:cubicBezTo>
                  <a:cubicBezTo>
                    <a:pt x="1115" y="674"/>
                    <a:pt x="1088" y="519"/>
                    <a:pt x="1015" y="376"/>
                  </a:cubicBezTo>
                  <a:cubicBezTo>
                    <a:pt x="896" y="142"/>
                    <a:pt x="682" y="1"/>
                    <a:pt x="4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39"/>
            <p:cNvSpPr/>
            <p:nvPr/>
          </p:nvSpPr>
          <p:spPr>
            <a:xfrm>
              <a:off x="6057175" y="908950"/>
              <a:ext cx="26200" cy="30025"/>
            </a:xfrm>
            <a:custGeom>
              <a:rect b="b" l="l" r="r" t="t"/>
              <a:pathLst>
                <a:path extrusionOk="0" h="1201" w="1048">
                  <a:moveTo>
                    <a:pt x="616" y="200"/>
                  </a:moveTo>
                  <a:cubicBezTo>
                    <a:pt x="644" y="200"/>
                    <a:pt x="671" y="205"/>
                    <a:pt x="696" y="215"/>
                  </a:cubicBezTo>
                  <a:cubicBezTo>
                    <a:pt x="758" y="244"/>
                    <a:pt x="805" y="308"/>
                    <a:pt x="824" y="397"/>
                  </a:cubicBezTo>
                  <a:cubicBezTo>
                    <a:pt x="846" y="494"/>
                    <a:pt x="831" y="609"/>
                    <a:pt x="783" y="717"/>
                  </a:cubicBezTo>
                  <a:cubicBezTo>
                    <a:pt x="706" y="889"/>
                    <a:pt x="559" y="1003"/>
                    <a:pt x="431" y="1003"/>
                  </a:cubicBezTo>
                  <a:cubicBezTo>
                    <a:pt x="403" y="1003"/>
                    <a:pt x="377" y="998"/>
                    <a:pt x="352" y="987"/>
                  </a:cubicBezTo>
                  <a:cubicBezTo>
                    <a:pt x="288" y="958"/>
                    <a:pt x="242" y="894"/>
                    <a:pt x="224" y="807"/>
                  </a:cubicBezTo>
                  <a:cubicBezTo>
                    <a:pt x="202" y="708"/>
                    <a:pt x="216" y="595"/>
                    <a:pt x="265" y="486"/>
                  </a:cubicBezTo>
                  <a:cubicBezTo>
                    <a:pt x="313" y="378"/>
                    <a:pt x="387" y="291"/>
                    <a:pt x="476" y="241"/>
                  </a:cubicBezTo>
                  <a:cubicBezTo>
                    <a:pt x="523" y="214"/>
                    <a:pt x="571" y="200"/>
                    <a:pt x="616" y="200"/>
                  </a:cubicBezTo>
                  <a:close/>
                  <a:moveTo>
                    <a:pt x="615" y="0"/>
                  </a:moveTo>
                  <a:cubicBezTo>
                    <a:pt x="537" y="0"/>
                    <a:pt x="456" y="23"/>
                    <a:pt x="378" y="68"/>
                  </a:cubicBezTo>
                  <a:cubicBezTo>
                    <a:pt x="253" y="140"/>
                    <a:pt x="149" y="260"/>
                    <a:pt x="83" y="406"/>
                  </a:cubicBezTo>
                  <a:cubicBezTo>
                    <a:pt x="18" y="552"/>
                    <a:pt x="0" y="709"/>
                    <a:pt x="30" y="849"/>
                  </a:cubicBezTo>
                  <a:cubicBezTo>
                    <a:pt x="63" y="1000"/>
                    <a:pt x="149" y="1113"/>
                    <a:pt x="272" y="1168"/>
                  </a:cubicBezTo>
                  <a:cubicBezTo>
                    <a:pt x="322" y="1190"/>
                    <a:pt x="375" y="1200"/>
                    <a:pt x="429" y="1200"/>
                  </a:cubicBezTo>
                  <a:cubicBezTo>
                    <a:pt x="636" y="1200"/>
                    <a:pt x="854" y="1044"/>
                    <a:pt x="964" y="797"/>
                  </a:cubicBezTo>
                  <a:cubicBezTo>
                    <a:pt x="1029" y="651"/>
                    <a:pt x="1048" y="493"/>
                    <a:pt x="1018" y="354"/>
                  </a:cubicBezTo>
                  <a:cubicBezTo>
                    <a:pt x="985" y="202"/>
                    <a:pt x="899" y="89"/>
                    <a:pt x="775" y="34"/>
                  </a:cubicBezTo>
                  <a:cubicBezTo>
                    <a:pt x="725" y="12"/>
                    <a:pt x="671" y="0"/>
                    <a:pt x="6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39"/>
            <p:cNvSpPr/>
            <p:nvPr/>
          </p:nvSpPr>
          <p:spPr>
            <a:xfrm>
              <a:off x="6041275" y="894650"/>
              <a:ext cx="31675" cy="24650"/>
            </a:xfrm>
            <a:custGeom>
              <a:rect b="b" l="l" r="r" t="t"/>
              <a:pathLst>
                <a:path extrusionOk="0" h="986" w="1267">
                  <a:moveTo>
                    <a:pt x="714" y="198"/>
                  </a:moveTo>
                  <a:cubicBezTo>
                    <a:pt x="774" y="198"/>
                    <a:pt x="831" y="209"/>
                    <a:pt x="884" y="228"/>
                  </a:cubicBezTo>
                  <a:cubicBezTo>
                    <a:pt x="967" y="261"/>
                    <a:pt x="1023" y="316"/>
                    <a:pt x="1041" y="383"/>
                  </a:cubicBezTo>
                  <a:cubicBezTo>
                    <a:pt x="1060" y="451"/>
                    <a:pt x="1039" y="527"/>
                    <a:pt x="983" y="597"/>
                  </a:cubicBezTo>
                  <a:cubicBezTo>
                    <a:pt x="919" y="677"/>
                    <a:pt x="821" y="737"/>
                    <a:pt x="708" y="767"/>
                  </a:cubicBezTo>
                  <a:cubicBezTo>
                    <a:pt x="656" y="781"/>
                    <a:pt x="604" y="788"/>
                    <a:pt x="554" y="788"/>
                  </a:cubicBezTo>
                  <a:cubicBezTo>
                    <a:pt x="494" y="788"/>
                    <a:pt x="436" y="777"/>
                    <a:pt x="385" y="757"/>
                  </a:cubicBezTo>
                  <a:cubicBezTo>
                    <a:pt x="300" y="725"/>
                    <a:pt x="244" y="670"/>
                    <a:pt x="227" y="602"/>
                  </a:cubicBezTo>
                  <a:cubicBezTo>
                    <a:pt x="209" y="535"/>
                    <a:pt x="229" y="459"/>
                    <a:pt x="286" y="389"/>
                  </a:cubicBezTo>
                  <a:cubicBezTo>
                    <a:pt x="348" y="310"/>
                    <a:pt x="446" y="249"/>
                    <a:pt x="560" y="219"/>
                  </a:cubicBezTo>
                  <a:cubicBezTo>
                    <a:pt x="613" y="205"/>
                    <a:pt x="663" y="198"/>
                    <a:pt x="714" y="198"/>
                  </a:cubicBezTo>
                  <a:close/>
                  <a:moveTo>
                    <a:pt x="712" y="0"/>
                  </a:moveTo>
                  <a:cubicBezTo>
                    <a:pt x="645" y="0"/>
                    <a:pt x="576" y="9"/>
                    <a:pt x="508" y="28"/>
                  </a:cubicBezTo>
                  <a:cubicBezTo>
                    <a:pt x="355" y="69"/>
                    <a:pt x="220" y="154"/>
                    <a:pt x="130" y="265"/>
                  </a:cubicBezTo>
                  <a:cubicBezTo>
                    <a:pt x="34" y="386"/>
                    <a:pt x="0" y="523"/>
                    <a:pt x="35" y="653"/>
                  </a:cubicBezTo>
                  <a:cubicBezTo>
                    <a:pt x="71" y="783"/>
                    <a:pt x="168" y="886"/>
                    <a:pt x="313" y="942"/>
                  </a:cubicBezTo>
                  <a:cubicBezTo>
                    <a:pt x="387" y="971"/>
                    <a:pt x="469" y="985"/>
                    <a:pt x="554" y="985"/>
                  </a:cubicBezTo>
                  <a:cubicBezTo>
                    <a:pt x="622" y="985"/>
                    <a:pt x="691" y="976"/>
                    <a:pt x="759" y="958"/>
                  </a:cubicBezTo>
                  <a:cubicBezTo>
                    <a:pt x="914" y="916"/>
                    <a:pt x="1048" y="833"/>
                    <a:pt x="1136" y="721"/>
                  </a:cubicBezTo>
                  <a:cubicBezTo>
                    <a:pt x="1233" y="601"/>
                    <a:pt x="1267" y="463"/>
                    <a:pt x="1232" y="333"/>
                  </a:cubicBezTo>
                  <a:cubicBezTo>
                    <a:pt x="1198" y="202"/>
                    <a:pt x="1099" y="101"/>
                    <a:pt x="955" y="45"/>
                  </a:cubicBezTo>
                  <a:cubicBezTo>
                    <a:pt x="881" y="15"/>
                    <a:pt x="798" y="0"/>
                    <a:pt x="7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39"/>
            <p:cNvSpPr/>
            <p:nvPr/>
          </p:nvSpPr>
          <p:spPr>
            <a:xfrm>
              <a:off x="6045600" y="872700"/>
              <a:ext cx="31425" cy="26725"/>
            </a:xfrm>
            <a:custGeom>
              <a:rect b="b" l="l" r="r" t="t"/>
              <a:pathLst>
                <a:path extrusionOk="0" h="1069" w="1257">
                  <a:moveTo>
                    <a:pt x="522" y="198"/>
                  </a:moveTo>
                  <a:cubicBezTo>
                    <a:pt x="622" y="198"/>
                    <a:pt x="730" y="236"/>
                    <a:pt x="825" y="305"/>
                  </a:cubicBezTo>
                  <a:cubicBezTo>
                    <a:pt x="920" y="374"/>
                    <a:pt x="991" y="465"/>
                    <a:pt x="1021" y="562"/>
                  </a:cubicBezTo>
                  <a:cubicBezTo>
                    <a:pt x="1048" y="648"/>
                    <a:pt x="1040" y="725"/>
                    <a:pt x="1000" y="782"/>
                  </a:cubicBezTo>
                  <a:cubicBezTo>
                    <a:pt x="958" y="838"/>
                    <a:pt x="887" y="871"/>
                    <a:pt x="797" y="871"/>
                  </a:cubicBezTo>
                  <a:lnTo>
                    <a:pt x="794" y="871"/>
                  </a:lnTo>
                  <a:cubicBezTo>
                    <a:pt x="694" y="871"/>
                    <a:pt x="587" y="833"/>
                    <a:pt x="492" y="764"/>
                  </a:cubicBezTo>
                  <a:cubicBezTo>
                    <a:pt x="307" y="629"/>
                    <a:pt x="227" y="411"/>
                    <a:pt x="317" y="287"/>
                  </a:cubicBezTo>
                  <a:cubicBezTo>
                    <a:pt x="359" y="229"/>
                    <a:pt x="430" y="198"/>
                    <a:pt x="520" y="198"/>
                  </a:cubicBezTo>
                  <a:close/>
                  <a:moveTo>
                    <a:pt x="519" y="0"/>
                  </a:moveTo>
                  <a:cubicBezTo>
                    <a:pt x="364" y="1"/>
                    <a:pt x="236" y="61"/>
                    <a:pt x="157" y="169"/>
                  </a:cubicBezTo>
                  <a:cubicBezTo>
                    <a:pt x="0" y="384"/>
                    <a:pt x="99" y="723"/>
                    <a:pt x="376" y="924"/>
                  </a:cubicBezTo>
                  <a:cubicBezTo>
                    <a:pt x="503" y="1016"/>
                    <a:pt x="652" y="1069"/>
                    <a:pt x="794" y="1069"/>
                  </a:cubicBezTo>
                  <a:lnTo>
                    <a:pt x="798" y="1069"/>
                  </a:lnTo>
                  <a:cubicBezTo>
                    <a:pt x="952" y="1067"/>
                    <a:pt x="1081" y="1007"/>
                    <a:pt x="1160" y="898"/>
                  </a:cubicBezTo>
                  <a:cubicBezTo>
                    <a:pt x="1238" y="790"/>
                    <a:pt x="1257" y="649"/>
                    <a:pt x="1210" y="502"/>
                  </a:cubicBezTo>
                  <a:cubicBezTo>
                    <a:pt x="1167" y="365"/>
                    <a:pt x="1070" y="239"/>
                    <a:pt x="941" y="145"/>
                  </a:cubicBezTo>
                  <a:cubicBezTo>
                    <a:pt x="812" y="51"/>
                    <a:pt x="664" y="0"/>
                    <a:pt x="5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39"/>
            <p:cNvSpPr/>
            <p:nvPr/>
          </p:nvSpPr>
          <p:spPr>
            <a:xfrm>
              <a:off x="6146075" y="878950"/>
              <a:ext cx="57075" cy="44300"/>
            </a:xfrm>
            <a:custGeom>
              <a:rect b="b" l="l" r="r" t="t"/>
              <a:pathLst>
                <a:path extrusionOk="0" h="1772" w="2283">
                  <a:moveTo>
                    <a:pt x="1140" y="0"/>
                  </a:moveTo>
                  <a:cubicBezTo>
                    <a:pt x="1" y="0"/>
                    <a:pt x="0" y="1771"/>
                    <a:pt x="1141" y="1771"/>
                  </a:cubicBezTo>
                  <a:cubicBezTo>
                    <a:pt x="2280" y="1771"/>
                    <a:pt x="2283" y="0"/>
                    <a:pt x="1141" y="0"/>
                  </a:cubicBezTo>
                  <a:cubicBezTo>
                    <a:pt x="1141" y="0"/>
                    <a:pt x="1141" y="0"/>
                    <a:pt x="11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39"/>
            <p:cNvSpPr/>
            <p:nvPr/>
          </p:nvSpPr>
          <p:spPr>
            <a:xfrm>
              <a:off x="6163625" y="861250"/>
              <a:ext cx="24100" cy="31000"/>
            </a:xfrm>
            <a:custGeom>
              <a:rect b="b" l="l" r="r" t="t"/>
              <a:pathLst>
                <a:path extrusionOk="0" h="1240" w="964">
                  <a:moveTo>
                    <a:pt x="481" y="199"/>
                  </a:moveTo>
                  <a:cubicBezTo>
                    <a:pt x="636" y="199"/>
                    <a:pt x="765" y="392"/>
                    <a:pt x="765" y="620"/>
                  </a:cubicBezTo>
                  <a:cubicBezTo>
                    <a:pt x="765" y="849"/>
                    <a:pt x="636" y="1042"/>
                    <a:pt x="481" y="1042"/>
                  </a:cubicBezTo>
                  <a:cubicBezTo>
                    <a:pt x="329" y="1042"/>
                    <a:pt x="198" y="849"/>
                    <a:pt x="198" y="620"/>
                  </a:cubicBezTo>
                  <a:cubicBezTo>
                    <a:pt x="198" y="392"/>
                    <a:pt x="327" y="199"/>
                    <a:pt x="481" y="199"/>
                  </a:cubicBezTo>
                  <a:close/>
                  <a:moveTo>
                    <a:pt x="481" y="1"/>
                  </a:moveTo>
                  <a:cubicBezTo>
                    <a:pt x="217" y="1"/>
                    <a:pt x="0" y="278"/>
                    <a:pt x="0" y="620"/>
                  </a:cubicBezTo>
                  <a:cubicBezTo>
                    <a:pt x="0" y="961"/>
                    <a:pt x="217" y="1240"/>
                    <a:pt x="481" y="1240"/>
                  </a:cubicBezTo>
                  <a:cubicBezTo>
                    <a:pt x="747" y="1240"/>
                    <a:pt x="963" y="961"/>
                    <a:pt x="963" y="620"/>
                  </a:cubicBezTo>
                  <a:cubicBezTo>
                    <a:pt x="963" y="278"/>
                    <a:pt x="747" y="1"/>
                    <a:pt x="4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39"/>
            <p:cNvSpPr/>
            <p:nvPr/>
          </p:nvSpPr>
          <p:spPr>
            <a:xfrm>
              <a:off x="6178375" y="873400"/>
              <a:ext cx="32450" cy="27075"/>
            </a:xfrm>
            <a:custGeom>
              <a:rect b="b" l="l" r="r" t="t"/>
              <a:pathLst>
                <a:path extrusionOk="0" h="1083" w="1298">
                  <a:moveTo>
                    <a:pt x="788" y="198"/>
                  </a:moveTo>
                  <a:cubicBezTo>
                    <a:pt x="868" y="198"/>
                    <a:pt x="936" y="225"/>
                    <a:pt x="977" y="276"/>
                  </a:cubicBezTo>
                  <a:cubicBezTo>
                    <a:pt x="1074" y="396"/>
                    <a:pt x="1005" y="618"/>
                    <a:pt x="828" y="762"/>
                  </a:cubicBezTo>
                  <a:cubicBezTo>
                    <a:pt x="727" y="842"/>
                    <a:pt x="610" y="884"/>
                    <a:pt x="509" y="884"/>
                  </a:cubicBezTo>
                  <a:cubicBezTo>
                    <a:pt x="431" y="884"/>
                    <a:pt x="363" y="859"/>
                    <a:pt x="321" y="807"/>
                  </a:cubicBezTo>
                  <a:cubicBezTo>
                    <a:pt x="225" y="687"/>
                    <a:pt x="292" y="465"/>
                    <a:pt x="471" y="321"/>
                  </a:cubicBezTo>
                  <a:cubicBezTo>
                    <a:pt x="562" y="247"/>
                    <a:pt x="669" y="203"/>
                    <a:pt x="769" y="199"/>
                  </a:cubicBezTo>
                  <a:cubicBezTo>
                    <a:pt x="776" y="198"/>
                    <a:pt x="781" y="198"/>
                    <a:pt x="788" y="198"/>
                  </a:cubicBezTo>
                  <a:close/>
                  <a:moveTo>
                    <a:pt x="790" y="0"/>
                  </a:moveTo>
                  <a:cubicBezTo>
                    <a:pt x="780" y="0"/>
                    <a:pt x="770" y="0"/>
                    <a:pt x="760" y="1"/>
                  </a:cubicBezTo>
                  <a:cubicBezTo>
                    <a:pt x="617" y="7"/>
                    <a:pt x="470" y="66"/>
                    <a:pt x="346" y="168"/>
                  </a:cubicBezTo>
                  <a:cubicBezTo>
                    <a:pt x="80" y="383"/>
                    <a:pt x="1" y="725"/>
                    <a:pt x="167" y="931"/>
                  </a:cubicBezTo>
                  <a:cubicBezTo>
                    <a:pt x="248" y="1031"/>
                    <a:pt x="373" y="1082"/>
                    <a:pt x="511" y="1082"/>
                  </a:cubicBezTo>
                  <a:cubicBezTo>
                    <a:pt x="657" y="1082"/>
                    <a:pt x="816" y="1026"/>
                    <a:pt x="952" y="915"/>
                  </a:cubicBezTo>
                  <a:cubicBezTo>
                    <a:pt x="1218" y="700"/>
                    <a:pt x="1297" y="358"/>
                    <a:pt x="1130" y="152"/>
                  </a:cubicBezTo>
                  <a:cubicBezTo>
                    <a:pt x="1051" y="53"/>
                    <a:pt x="932" y="0"/>
                    <a:pt x="7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39"/>
            <p:cNvSpPr/>
            <p:nvPr/>
          </p:nvSpPr>
          <p:spPr>
            <a:xfrm>
              <a:off x="6182050" y="895850"/>
              <a:ext cx="33100" cy="24450"/>
            </a:xfrm>
            <a:custGeom>
              <a:rect b="b" l="l" r="r" t="t"/>
              <a:pathLst>
                <a:path extrusionOk="0" h="978" w="1324">
                  <a:moveTo>
                    <a:pt x="598" y="199"/>
                  </a:moveTo>
                  <a:cubicBezTo>
                    <a:pt x="638" y="199"/>
                    <a:pt x="680" y="203"/>
                    <a:pt x="721" y="212"/>
                  </a:cubicBezTo>
                  <a:cubicBezTo>
                    <a:pt x="944" y="259"/>
                    <a:pt x="1106" y="425"/>
                    <a:pt x="1075" y="577"/>
                  </a:cubicBezTo>
                  <a:cubicBezTo>
                    <a:pt x="1060" y="644"/>
                    <a:pt x="1007" y="703"/>
                    <a:pt x="925" y="739"/>
                  </a:cubicBezTo>
                  <a:cubicBezTo>
                    <a:pt x="866" y="766"/>
                    <a:pt x="798" y="780"/>
                    <a:pt x="726" y="780"/>
                  </a:cubicBezTo>
                  <a:cubicBezTo>
                    <a:pt x="686" y="780"/>
                    <a:pt x="644" y="776"/>
                    <a:pt x="603" y="767"/>
                  </a:cubicBezTo>
                  <a:cubicBezTo>
                    <a:pt x="379" y="719"/>
                    <a:pt x="217" y="552"/>
                    <a:pt x="250" y="401"/>
                  </a:cubicBezTo>
                  <a:cubicBezTo>
                    <a:pt x="276" y="278"/>
                    <a:pt x="423" y="199"/>
                    <a:pt x="598" y="199"/>
                  </a:cubicBezTo>
                  <a:close/>
                  <a:moveTo>
                    <a:pt x="600" y="0"/>
                  </a:moveTo>
                  <a:cubicBezTo>
                    <a:pt x="332" y="0"/>
                    <a:pt x="102" y="143"/>
                    <a:pt x="56" y="360"/>
                  </a:cubicBezTo>
                  <a:cubicBezTo>
                    <a:pt x="1" y="620"/>
                    <a:pt x="228" y="889"/>
                    <a:pt x="562" y="960"/>
                  </a:cubicBezTo>
                  <a:cubicBezTo>
                    <a:pt x="617" y="971"/>
                    <a:pt x="673" y="978"/>
                    <a:pt x="728" y="978"/>
                  </a:cubicBezTo>
                  <a:cubicBezTo>
                    <a:pt x="827" y="978"/>
                    <a:pt x="922" y="958"/>
                    <a:pt x="1007" y="921"/>
                  </a:cubicBezTo>
                  <a:cubicBezTo>
                    <a:pt x="1148" y="857"/>
                    <a:pt x="1240" y="749"/>
                    <a:pt x="1269" y="617"/>
                  </a:cubicBezTo>
                  <a:cubicBezTo>
                    <a:pt x="1323" y="358"/>
                    <a:pt x="1097" y="88"/>
                    <a:pt x="762" y="17"/>
                  </a:cubicBezTo>
                  <a:cubicBezTo>
                    <a:pt x="707" y="6"/>
                    <a:pt x="653" y="0"/>
                    <a:pt x="6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39"/>
            <p:cNvSpPr/>
            <p:nvPr/>
          </p:nvSpPr>
          <p:spPr>
            <a:xfrm>
              <a:off x="6170075" y="909600"/>
              <a:ext cx="27875" cy="29725"/>
            </a:xfrm>
            <a:custGeom>
              <a:rect b="b" l="l" r="r" t="t"/>
              <a:pathLst>
                <a:path extrusionOk="0" h="1189" w="1115">
                  <a:moveTo>
                    <a:pt x="482" y="199"/>
                  </a:moveTo>
                  <a:cubicBezTo>
                    <a:pt x="607" y="199"/>
                    <a:pt x="755" y="303"/>
                    <a:pt x="837" y="466"/>
                  </a:cubicBezTo>
                  <a:cubicBezTo>
                    <a:pt x="892" y="571"/>
                    <a:pt x="911" y="685"/>
                    <a:pt x="896" y="784"/>
                  </a:cubicBezTo>
                  <a:cubicBezTo>
                    <a:pt x="881" y="872"/>
                    <a:pt x="838" y="939"/>
                    <a:pt x="777" y="970"/>
                  </a:cubicBezTo>
                  <a:cubicBezTo>
                    <a:pt x="749" y="984"/>
                    <a:pt x="718" y="991"/>
                    <a:pt x="687" y="991"/>
                  </a:cubicBezTo>
                  <a:cubicBezTo>
                    <a:pt x="561" y="991"/>
                    <a:pt x="414" y="886"/>
                    <a:pt x="331" y="724"/>
                  </a:cubicBezTo>
                  <a:cubicBezTo>
                    <a:pt x="228" y="520"/>
                    <a:pt x="256" y="288"/>
                    <a:pt x="394" y="219"/>
                  </a:cubicBezTo>
                  <a:cubicBezTo>
                    <a:pt x="421" y="205"/>
                    <a:pt x="451" y="199"/>
                    <a:pt x="482" y="199"/>
                  </a:cubicBezTo>
                  <a:close/>
                  <a:moveTo>
                    <a:pt x="480" y="1"/>
                  </a:moveTo>
                  <a:cubicBezTo>
                    <a:pt x="419" y="1"/>
                    <a:pt x="358" y="14"/>
                    <a:pt x="303" y="42"/>
                  </a:cubicBezTo>
                  <a:cubicBezTo>
                    <a:pt x="67" y="163"/>
                    <a:pt x="0" y="509"/>
                    <a:pt x="155" y="814"/>
                  </a:cubicBezTo>
                  <a:cubicBezTo>
                    <a:pt x="274" y="1047"/>
                    <a:pt x="489" y="1189"/>
                    <a:pt x="690" y="1189"/>
                  </a:cubicBezTo>
                  <a:cubicBezTo>
                    <a:pt x="751" y="1189"/>
                    <a:pt x="811" y="1176"/>
                    <a:pt x="866" y="1147"/>
                  </a:cubicBezTo>
                  <a:cubicBezTo>
                    <a:pt x="985" y="1086"/>
                    <a:pt x="1066" y="969"/>
                    <a:pt x="1091" y="816"/>
                  </a:cubicBezTo>
                  <a:cubicBezTo>
                    <a:pt x="1114" y="674"/>
                    <a:pt x="1086" y="519"/>
                    <a:pt x="1014" y="376"/>
                  </a:cubicBezTo>
                  <a:cubicBezTo>
                    <a:pt x="895" y="142"/>
                    <a:pt x="681" y="1"/>
                    <a:pt x="4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39"/>
            <p:cNvSpPr/>
            <p:nvPr/>
          </p:nvSpPr>
          <p:spPr>
            <a:xfrm>
              <a:off x="6150075" y="908975"/>
              <a:ext cx="26250" cy="30000"/>
            </a:xfrm>
            <a:custGeom>
              <a:rect b="b" l="l" r="r" t="t"/>
              <a:pathLst>
                <a:path extrusionOk="0" h="1200" w="1050">
                  <a:moveTo>
                    <a:pt x="617" y="199"/>
                  </a:moveTo>
                  <a:cubicBezTo>
                    <a:pt x="645" y="199"/>
                    <a:pt x="671" y="204"/>
                    <a:pt x="696" y="214"/>
                  </a:cubicBezTo>
                  <a:cubicBezTo>
                    <a:pt x="760" y="243"/>
                    <a:pt x="806" y="307"/>
                    <a:pt x="825" y="396"/>
                  </a:cubicBezTo>
                  <a:cubicBezTo>
                    <a:pt x="847" y="493"/>
                    <a:pt x="832" y="608"/>
                    <a:pt x="783" y="716"/>
                  </a:cubicBezTo>
                  <a:cubicBezTo>
                    <a:pt x="707" y="888"/>
                    <a:pt x="560" y="1002"/>
                    <a:pt x="432" y="1002"/>
                  </a:cubicBezTo>
                  <a:cubicBezTo>
                    <a:pt x="405" y="1002"/>
                    <a:pt x="378" y="997"/>
                    <a:pt x="353" y="986"/>
                  </a:cubicBezTo>
                  <a:cubicBezTo>
                    <a:pt x="290" y="957"/>
                    <a:pt x="244" y="893"/>
                    <a:pt x="224" y="806"/>
                  </a:cubicBezTo>
                  <a:cubicBezTo>
                    <a:pt x="204" y="707"/>
                    <a:pt x="218" y="594"/>
                    <a:pt x="266" y="485"/>
                  </a:cubicBezTo>
                  <a:cubicBezTo>
                    <a:pt x="314" y="377"/>
                    <a:pt x="389" y="290"/>
                    <a:pt x="476" y="240"/>
                  </a:cubicBezTo>
                  <a:cubicBezTo>
                    <a:pt x="524" y="213"/>
                    <a:pt x="572" y="199"/>
                    <a:pt x="617" y="199"/>
                  </a:cubicBezTo>
                  <a:close/>
                  <a:moveTo>
                    <a:pt x="617" y="0"/>
                  </a:moveTo>
                  <a:cubicBezTo>
                    <a:pt x="538" y="0"/>
                    <a:pt x="457" y="23"/>
                    <a:pt x="378" y="67"/>
                  </a:cubicBezTo>
                  <a:cubicBezTo>
                    <a:pt x="254" y="139"/>
                    <a:pt x="150" y="259"/>
                    <a:pt x="85" y="405"/>
                  </a:cubicBezTo>
                  <a:cubicBezTo>
                    <a:pt x="20" y="551"/>
                    <a:pt x="0" y="708"/>
                    <a:pt x="32" y="848"/>
                  </a:cubicBezTo>
                  <a:cubicBezTo>
                    <a:pt x="64" y="999"/>
                    <a:pt x="150" y="1112"/>
                    <a:pt x="273" y="1167"/>
                  </a:cubicBezTo>
                  <a:cubicBezTo>
                    <a:pt x="323" y="1189"/>
                    <a:pt x="376" y="1199"/>
                    <a:pt x="430" y="1199"/>
                  </a:cubicBezTo>
                  <a:cubicBezTo>
                    <a:pt x="636" y="1199"/>
                    <a:pt x="855" y="1043"/>
                    <a:pt x="965" y="796"/>
                  </a:cubicBezTo>
                  <a:cubicBezTo>
                    <a:pt x="1030" y="650"/>
                    <a:pt x="1049" y="492"/>
                    <a:pt x="1018" y="353"/>
                  </a:cubicBezTo>
                  <a:cubicBezTo>
                    <a:pt x="985" y="201"/>
                    <a:pt x="899" y="88"/>
                    <a:pt x="777" y="35"/>
                  </a:cubicBezTo>
                  <a:cubicBezTo>
                    <a:pt x="726" y="11"/>
                    <a:pt x="672" y="0"/>
                    <a:pt x="6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39"/>
            <p:cNvSpPr/>
            <p:nvPr/>
          </p:nvSpPr>
          <p:spPr>
            <a:xfrm>
              <a:off x="6134200" y="894650"/>
              <a:ext cx="31700" cy="24650"/>
            </a:xfrm>
            <a:custGeom>
              <a:rect b="b" l="l" r="r" t="t"/>
              <a:pathLst>
                <a:path extrusionOk="0" h="986" w="1268">
                  <a:moveTo>
                    <a:pt x="713" y="198"/>
                  </a:moveTo>
                  <a:cubicBezTo>
                    <a:pt x="773" y="198"/>
                    <a:pt x="832" y="209"/>
                    <a:pt x="883" y="228"/>
                  </a:cubicBezTo>
                  <a:cubicBezTo>
                    <a:pt x="966" y="261"/>
                    <a:pt x="1022" y="316"/>
                    <a:pt x="1041" y="383"/>
                  </a:cubicBezTo>
                  <a:cubicBezTo>
                    <a:pt x="1059" y="451"/>
                    <a:pt x="1038" y="527"/>
                    <a:pt x="982" y="597"/>
                  </a:cubicBezTo>
                  <a:cubicBezTo>
                    <a:pt x="919" y="677"/>
                    <a:pt x="822" y="737"/>
                    <a:pt x="707" y="767"/>
                  </a:cubicBezTo>
                  <a:cubicBezTo>
                    <a:pt x="656" y="781"/>
                    <a:pt x="604" y="788"/>
                    <a:pt x="554" y="788"/>
                  </a:cubicBezTo>
                  <a:cubicBezTo>
                    <a:pt x="494" y="788"/>
                    <a:pt x="436" y="777"/>
                    <a:pt x="384" y="757"/>
                  </a:cubicBezTo>
                  <a:cubicBezTo>
                    <a:pt x="300" y="725"/>
                    <a:pt x="244" y="670"/>
                    <a:pt x="226" y="602"/>
                  </a:cubicBezTo>
                  <a:cubicBezTo>
                    <a:pt x="208" y="535"/>
                    <a:pt x="229" y="459"/>
                    <a:pt x="285" y="389"/>
                  </a:cubicBezTo>
                  <a:cubicBezTo>
                    <a:pt x="349" y="310"/>
                    <a:pt x="446" y="249"/>
                    <a:pt x="561" y="219"/>
                  </a:cubicBezTo>
                  <a:cubicBezTo>
                    <a:pt x="612" y="205"/>
                    <a:pt x="664" y="198"/>
                    <a:pt x="713" y="198"/>
                  </a:cubicBezTo>
                  <a:close/>
                  <a:moveTo>
                    <a:pt x="712" y="0"/>
                  </a:moveTo>
                  <a:cubicBezTo>
                    <a:pt x="645" y="0"/>
                    <a:pt x="577" y="9"/>
                    <a:pt x="509" y="28"/>
                  </a:cubicBezTo>
                  <a:cubicBezTo>
                    <a:pt x="354" y="69"/>
                    <a:pt x="220" y="154"/>
                    <a:pt x="131" y="265"/>
                  </a:cubicBezTo>
                  <a:cubicBezTo>
                    <a:pt x="35" y="386"/>
                    <a:pt x="1" y="523"/>
                    <a:pt x="35" y="653"/>
                  </a:cubicBezTo>
                  <a:cubicBezTo>
                    <a:pt x="70" y="783"/>
                    <a:pt x="169" y="886"/>
                    <a:pt x="312" y="942"/>
                  </a:cubicBezTo>
                  <a:cubicBezTo>
                    <a:pt x="386" y="971"/>
                    <a:pt x="470" y="985"/>
                    <a:pt x="554" y="985"/>
                  </a:cubicBezTo>
                  <a:cubicBezTo>
                    <a:pt x="621" y="985"/>
                    <a:pt x="690" y="976"/>
                    <a:pt x="759" y="958"/>
                  </a:cubicBezTo>
                  <a:cubicBezTo>
                    <a:pt x="913" y="916"/>
                    <a:pt x="1047" y="833"/>
                    <a:pt x="1137" y="721"/>
                  </a:cubicBezTo>
                  <a:cubicBezTo>
                    <a:pt x="1233" y="601"/>
                    <a:pt x="1267" y="463"/>
                    <a:pt x="1232" y="333"/>
                  </a:cubicBezTo>
                  <a:cubicBezTo>
                    <a:pt x="1197" y="202"/>
                    <a:pt x="1099" y="101"/>
                    <a:pt x="956" y="45"/>
                  </a:cubicBezTo>
                  <a:cubicBezTo>
                    <a:pt x="881" y="15"/>
                    <a:pt x="798" y="0"/>
                    <a:pt x="7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39"/>
            <p:cNvSpPr/>
            <p:nvPr/>
          </p:nvSpPr>
          <p:spPr>
            <a:xfrm>
              <a:off x="6138525" y="872700"/>
              <a:ext cx="31400" cy="26725"/>
            </a:xfrm>
            <a:custGeom>
              <a:rect b="b" l="l" r="r" t="t"/>
              <a:pathLst>
                <a:path extrusionOk="0" h="1069" w="1256">
                  <a:moveTo>
                    <a:pt x="522" y="198"/>
                  </a:moveTo>
                  <a:cubicBezTo>
                    <a:pt x="623" y="198"/>
                    <a:pt x="731" y="236"/>
                    <a:pt x="825" y="305"/>
                  </a:cubicBezTo>
                  <a:cubicBezTo>
                    <a:pt x="921" y="374"/>
                    <a:pt x="990" y="465"/>
                    <a:pt x="1021" y="562"/>
                  </a:cubicBezTo>
                  <a:cubicBezTo>
                    <a:pt x="1049" y="648"/>
                    <a:pt x="1041" y="725"/>
                    <a:pt x="999" y="782"/>
                  </a:cubicBezTo>
                  <a:cubicBezTo>
                    <a:pt x="959" y="838"/>
                    <a:pt x="887" y="871"/>
                    <a:pt x="797" y="871"/>
                  </a:cubicBezTo>
                  <a:lnTo>
                    <a:pt x="795" y="871"/>
                  </a:lnTo>
                  <a:cubicBezTo>
                    <a:pt x="694" y="871"/>
                    <a:pt x="586" y="833"/>
                    <a:pt x="492" y="764"/>
                  </a:cubicBezTo>
                  <a:cubicBezTo>
                    <a:pt x="307" y="629"/>
                    <a:pt x="226" y="411"/>
                    <a:pt x="318" y="287"/>
                  </a:cubicBezTo>
                  <a:cubicBezTo>
                    <a:pt x="358" y="229"/>
                    <a:pt x="430" y="198"/>
                    <a:pt x="520" y="198"/>
                  </a:cubicBezTo>
                  <a:close/>
                  <a:moveTo>
                    <a:pt x="518" y="0"/>
                  </a:moveTo>
                  <a:cubicBezTo>
                    <a:pt x="365" y="1"/>
                    <a:pt x="236" y="61"/>
                    <a:pt x="157" y="169"/>
                  </a:cubicBezTo>
                  <a:cubicBezTo>
                    <a:pt x="1" y="384"/>
                    <a:pt x="99" y="723"/>
                    <a:pt x="375" y="924"/>
                  </a:cubicBezTo>
                  <a:cubicBezTo>
                    <a:pt x="504" y="1016"/>
                    <a:pt x="653" y="1069"/>
                    <a:pt x="795" y="1069"/>
                  </a:cubicBezTo>
                  <a:lnTo>
                    <a:pt x="797" y="1069"/>
                  </a:lnTo>
                  <a:cubicBezTo>
                    <a:pt x="952" y="1067"/>
                    <a:pt x="1081" y="1007"/>
                    <a:pt x="1159" y="898"/>
                  </a:cubicBezTo>
                  <a:cubicBezTo>
                    <a:pt x="1239" y="790"/>
                    <a:pt x="1256" y="649"/>
                    <a:pt x="1209" y="502"/>
                  </a:cubicBezTo>
                  <a:cubicBezTo>
                    <a:pt x="1166" y="365"/>
                    <a:pt x="1071" y="239"/>
                    <a:pt x="942" y="145"/>
                  </a:cubicBezTo>
                  <a:cubicBezTo>
                    <a:pt x="813" y="51"/>
                    <a:pt x="664" y="0"/>
                    <a:pt x="5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39"/>
            <p:cNvSpPr/>
            <p:nvPr/>
          </p:nvSpPr>
          <p:spPr>
            <a:xfrm>
              <a:off x="6238975" y="878950"/>
              <a:ext cx="57100" cy="44300"/>
            </a:xfrm>
            <a:custGeom>
              <a:rect b="b" l="l" r="r" t="t"/>
              <a:pathLst>
                <a:path extrusionOk="0" h="1772" w="2284">
                  <a:moveTo>
                    <a:pt x="1140" y="0"/>
                  </a:moveTo>
                  <a:cubicBezTo>
                    <a:pt x="3" y="0"/>
                    <a:pt x="1" y="1771"/>
                    <a:pt x="1142" y="1771"/>
                  </a:cubicBezTo>
                  <a:cubicBezTo>
                    <a:pt x="2282" y="1771"/>
                    <a:pt x="2283" y="0"/>
                    <a:pt x="1142" y="0"/>
                  </a:cubicBezTo>
                  <a:cubicBezTo>
                    <a:pt x="1141" y="0"/>
                    <a:pt x="1141" y="0"/>
                    <a:pt x="11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39"/>
            <p:cNvSpPr/>
            <p:nvPr/>
          </p:nvSpPr>
          <p:spPr>
            <a:xfrm>
              <a:off x="6256550" y="861250"/>
              <a:ext cx="24100" cy="31000"/>
            </a:xfrm>
            <a:custGeom>
              <a:rect b="b" l="l" r="r" t="t"/>
              <a:pathLst>
                <a:path extrusionOk="0" h="1240" w="964">
                  <a:moveTo>
                    <a:pt x="482" y="199"/>
                  </a:moveTo>
                  <a:cubicBezTo>
                    <a:pt x="635" y="199"/>
                    <a:pt x="766" y="392"/>
                    <a:pt x="766" y="620"/>
                  </a:cubicBezTo>
                  <a:cubicBezTo>
                    <a:pt x="766" y="849"/>
                    <a:pt x="635" y="1042"/>
                    <a:pt x="482" y="1042"/>
                  </a:cubicBezTo>
                  <a:cubicBezTo>
                    <a:pt x="328" y="1042"/>
                    <a:pt x="198" y="849"/>
                    <a:pt x="198" y="620"/>
                  </a:cubicBezTo>
                  <a:cubicBezTo>
                    <a:pt x="198" y="392"/>
                    <a:pt x="328" y="199"/>
                    <a:pt x="482" y="199"/>
                  </a:cubicBezTo>
                  <a:close/>
                  <a:moveTo>
                    <a:pt x="482" y="1"/>
                  </a:moveTo>
                  <a:cubicBezTo>
                    <a:pt x="216" y="1"/>
                    <a:pt x="1" y="278"/>
                    <a:pt x="1" y="620"/>
                  </a:cubicBezTo>
                  <a:cubicBezTo>
                    <a:pt x="1" y="961"/>
                    <a:pt x="216" y="1240"/>
                    <a:pt x="482" y="1240"/>
                  </a:cubicBezTo>
                  <a:cubicBezTo>
                    <a:pt x="748" y="1240"/>
                    <a:pt x="964" y="961"/>
                    <a:pt x="964" y="620"/>
                  </a:cubicBezTo>
                  <a:cubicBezTo>
                    <a:pt x="964" y="278"/>
                    <a:pt x="748" y="1"/>
                    <a:pt x="4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39"/>
            <p:cNvSpPr/>
            <p:nvPr/>
          </p:nvSpPr>
          <p:spPr>
            <a:xfrm>
              <a:off x="6271275" y="873400"/>
              <a:ext cx="32475" cy="27075"/>
            </a:xfrm>
            <a:custGeom>
              <a:rect b="b" l="l" r="r" t="t"/>
              <a:pathLst>
                <a:path extrusionOk="0" h="1083" w="1299">
                  <a:moveTo>
                    <a:pt x="788" y="198"/>
                  </a:moveTo>
                  <a:cubicBezTo>
                    <a:pt x="870" y="198"/>
                    <a:pt x="936" y="225"/>
                    <a:pt x="978" y="276"/>
                  </a:cubicBezTo>
                  <a:cubicBezTo>
                    <a:pt x="1075" y="396"/>
                    <a:pt x="1007" y="618"/>
                    <a:pt x="830" y="762"/>
                  </a:cubicBezTo>
                  <a:cubicBezTo>
                    <a:pt x="729" y="843"/>
                    <a:pt x="612" y="885"/>
                    <a:pt x="512" y="885"/>
                  </a:cubicBezTo>
                  <a:cubicBezTo>
                    <a:pt x="433" y="885"/>
                    <a:pt x="365" y="859"/>
                    <a:pt x="323" y="807"/>
                  </a:cubicBezTo>
                  <a:cubicBezTo>
                    <a:pt x="225" y="687"/>
                    <a:pt x="294" y="465"/>
                    <a:pt x="471" y="321"/>
                  </a:cubicBezTo>
                  <a:cubicBezTo>
                    <a:pt x="564" y="247"/>
                    <a:pt x="669" y="203"/>
                    <a:pt x="771" y="199"/>
                  </a:cubicBezTo>
                  <a:cubicBezTo>
                    <a:pt x="776" y="198"/>
                    <a:pt x="783" y="198"/>
                    <a:pt x="788" y="198"/>
                  </a:cubicBezTo>
                  <a:close/>
                  <a:moveTo>
                    <a:pt x="791" y="0"/>
                  </a:moveTo>
                  <a:cubicBezTo>
                    <a:pt x="782" y="0"/>
                    <a:pt x="772" y="0"/>
                    <a:pt x="762" y="1"/>
                  </a:cubicBezTo>
                  <a:cubicBezTo>
                    <a:pt x="618" y="7"/>
                    <a:pt x="471" y="66"/>
                    <a:pt x="347" y="168"/>
                  </a:cubicBezTo>
                  <a:cubicBezTo>
                    <a:pt x="82" y="383"/>
                    <a:pt x="1" y="725"/>
                    <a:pt x="169" y="931"/>
                  </a:cubicBezTo>
                  <a:cubicBezTo>
                    <a:pt x="250" y="1031"/>
                    <a:pt x="375" y="1082"/>
                    <a:pt x="513" y="1082"/>
                  </a:cubicBezTo>
                  <a:cubicBezTo>
                    <a:pt x="658" y="1082"/>
                    <a:pt x="817" y="1026"/>
                    <a:pt x="953" y="915"/>
                  </a:cubicBezTo>
                  <a:cubicBezTo>
                    <a:pt x="1219" y="700"/>
                    <a:pt x="1299" y="358"/>
                    <a:pt x="1132" y="152"/>
                  </a:cubicBezTo>
                  <a:cubicBezTo>
                    <a:pt x="1053" y="53"/>
                    <a:pt x="933" y="0"/>
                    <a:pt x="7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39"/>
            <p:cNvSpPr/>
            <p:nvPr/>
          </p:nvSpPr>
          <p:spPr>
            <a:xfrm>
              <a:off x="6274975" y="895850"/>
              <a:ext cx="33075" cy="24450"/>
            </a:xfrm>
            <a:custGeom>
              <a:rect b="b" l="l" r="r" t="t"/>
              <a:pathLst>
                <a:path extrusionOk="0" h="978" w="1323">
                  <a:moveTo>
                    <a:pt x="598" y="199"/>
                  </a:moveTo>
                  <a:cubicBezTo>
                    <a:pt x="639" y="199"/>
                    <a:pt x="679" y="203"/>
                    <a:pt x="721" y="212"/>
                  </a:cubicBezTo>
                  <a:cubicBezTo>
                    <a:pt x="945" y="259"/>
                    <a:pt x="1106" y="425"/>
                    <a:pt x="1075" y="577"/>
                  </a:cubicBezTo>
                  <a:cubicBezTo>
                    <a:pt x="1059" y="644"/>
                    <a:pt x="1007" y="703"/>
                    <a:pt x="925" y="739"/>
                  </a:cubicBezTo>
                  <a:cubicBezTo>
                    <a:pt x="866" y="766"/>
                    <a:pt x="798" y="780"/>
                    <a:pt x="726" y="780"/>
                  </a:cubicBezTo>
                  <a:cubicBezTo>
                    <a:pt x="686" y="780"/>
                    <a:pt x="645" y="776"/>
                    <a:pt x="603" y="767"/>
                  </a:cubicBezTo>
                  <a:cubicBezTo>
                    <a:pt x="379" y="719"/>
                    <a:pt x="218" y="552"/>
                    <a:pt x="249" y="401"/>
                  </a:cubicBezTo>
                  <a:cubicBezTo>
                    <a:pt x="275" y="278"/>
                    <a:pt x="424" y="199"/>
                    <a:pt x="598" y="199"/>
                  </a:cubicBezTo>
                  <a:close/>
                  <a:moveTo>
                    <a:pt x="600" y="0"/>
                  </a:moveTo>
                  <a:cubicBezTo>
                    <a:pt x="331" y="0"/>
                    <a:pt x="102" y="143"/>
                    <a:pt x="56" y="360"/>
                  </a:cubicBezTo>
                  <a:cubicBezTo>
                    <a:pt x="0" y="620"/>
                    <a:pt x="228" y="889"/>
                    <a:pt x="562" y="960"/>
                  </a:cubicBezTo>
                  <a:cubicBezTo>
                    <a:pt x="618" y="971"/>
                    <a:pt x="672" y="978"/>
                    <a:pt x="727" y="978"/>
                  </a:cubicBezTo>
                  <a:cubicBezTo>
                    <a:pt x="826" y="978"/>
                    <a:pt x="923" y="958"/>
                    <a:pt x="1006" y="921"/>
                  </a:cubicBezTo>
                  <a:cubicBezTo>
                    <a:pt x="1147" y="857"/>
                    <a:pt x="1241" y="749"/>
                    <a:pt x="1268" y="617"/>
                  </a:cubicBezTo>
                  <a:cubicBezTo>
                    <a:pt x="1323" y="358"/>
                    <a:pt x="1096" y="88"/>
                    <a:pt x="762" y="17"/>
                  </a:cubicBezTo>
                  <a:cubicBezTo>
                    <a:pt x="707" y="6"/>
                    <a:pt x="653" y="0"/>
                    <a:pt x="6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39"/>
            <p:cNvSpPr/>
            <p:nvPr/>
          </p:nvSpPr>
          <p:spPr>
            <a:xfrm>
              <a:off x="6263000" y="909600"/>
              <a:ext cx="27850" cy="29725"/>
            </a:xfrm>
            <a:custGeom>
              <a:rect b="b" l="l" r="r" t="t"/>
              <a:pathLst>
                <a:path extrusionOk="0" h="1189" w="1114">
                  <a:moveTo>
                    <a:pt x="483" y="199"/>
                  </a:moveTo>
                  <a:cubicBezTo>
                    <a:pt x="608" y="199"/>
                    <a:pt x="754" y="303"/>
                    <a:pt x="837" y="466"/>
                  </a:cubicBezTo>
                  <a:cubicBezTo>
                    <a:pt x="891" y="571"/>
                    <a:pt x="912" y="685"/>
                    <a:pt x="896" y="784"/>
                  </a:cubicBezTo>
                  <a:cubicBezTo>
                    <a:pt x="880" y="872"/>
                    <a:pt x="839" y="939"/>
                    <a:pt x="776" y="970"/>
                  </a:cubicBezTo>
                  <a:cubicBezTo>
                    <a:pt x="748" y="984"/>
                    <a:pt x="718" y="991"/>
                    <a:pt x="686" y="991"/>
                  </a:cubicBezTo>
                  <a:cubicBezTo>
                    <a:pt x="560" y="991"/>
                    <a:pt x="415" y="886"/>
                    <a:pt x="332" y="724"/>
                  </a:cubicBezTo>
                  <a:cubicBezTo>
                    <a:pt x="228" y="520"/>
                    <a:pt x="256" y="288"/>
                    <a:pt x="393" y="219"/>
                  </a:cubicBezTo>
                  <a:cubicBezTo>
                    <a:pt x="420" y="205"/>
                    <a:pt x="450" y="199"/>
                    <a:pt x="483" y="199"/>
                  </a:cubicBezTo>
                  <a:close/>
                  <a:moveTo>
                    <a:pt x="480" y="1"/>
                  </a:moveTo>
                  <a:cubicBezTo>
                    <a:pt x="419" y="1"/>
                    <a:pt x="359" y="14"/>
                    <a:pt x="303" y="42"/>
                  </a:cubicBezTo>
                  <a:cubicBezTo>
                    <a:pt x="67" y="163"/>
                    <a:pt x="1" y="509"/>
                    <a:pt x="156" y="814"/>
                  </a:cubicBezTo>
                  <a:cubicBezTo>
                    <a:pt x="275" y="1047"/>
                    <a:pt x="490" y="1189"/>
                    <a:pt x="689" y="1189"/>
                  </a:cubicBezTo>
                  <a:cubicBezTo>
                    <a:pt x="750" y="1189"/>
                    <a:pt x="811" y="1176"/>
                    <a:pt x="866" y="1147"/>
                  </a:cubicBezTo>
                  <a:cubicBezTo>
                    <a:pt x="986" y="1086"/>
                    <a:pt x="1065" y="969"/>
                    <a:pt x="1090" y="816"/>
                  </a:cubicBezTo>
                  <a:cubicBezTo>
                    <a:pt x="1114" y="674"/>
                    <a:pt x="1086" y="519"/>
                    <a:pt x="1013" y="376"/>
                  </a:cubicBezTo>
                  <a:cubicBezTo>
                    <a:pt x="895" y="142"/>
                    <a:pt x="681" y="1"/>
                    <a:pt x="4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39"/>
            <p:cNvSpPr/>
            <p:nvPr/>
          </p:nvSpPr>
          <p:spPr>
            <a:xfrm>
              <a:off x="6243000" y="908975"/>
              <a:ext cx="27625" cy="30000"/>
            </a:xfrm>
            <a:custGeom>
              <a:rect b="b" l="l" r="r" t="t"/>
              <a:pathLst>
                <a:path extrusionOk="0" h="1200" w="1105">
                  <a:moveTo>
                    <a:pt x="618" y="199"/>
                  </a:moveTo>
                  <a:cubicBezTo>
                    <a:pt x="645" y="199"/>
                    <a:pt x="672" y="204"/>
                    <a:pt x="697" y="214"/>
                  </a:cubicBezTo>
                  <a:cubicBezTo>
                    <a:pt x="837" y="278"/>
                    <a:pt x="876" y="508"/>
                    <a:pt x="784" y="716"/>
                  </a:cubicBezTo>
                  <a:cubicBezTo>
                    <a:pt x="708" y="888"/>
                    <a:pt x="560" y="1002"/>
                    <a:pt x="432" y="1002"/>
                  </a:cubicBezTo>
                  <a:cubicBezTo>
                    <a:pt x="405" y="1002"/>
                    <a:pt x="379" y="997"/>
                    <a:pt x="354" y="986"/>
                  </a:cubicBezTo>
                  <a:cubicBezTo>
                    <a:pt x="290" y="957"/>
                    <a:pt x="243" y="893"/>
                    <a:pt x="225" y="806"/>
                  </a:cubicBezTo>
                  <a:cubicBezTo>
                    <a:pt x="203" y="707"/>
                    <a:pt x="217" y="594"/>
                    <a:pt x="265" y="485"/>
                  </a:cubicBezTo>
                  <a:cubicBezTo>
                    <a:pt x="342" y="313"/>
                    <a:pt x="489" y="199"/>
                    <a:pt x="618" y="199"/>
                  </a:cubicBezTo>
                  <a:close/>
                  <a:moveTo>
                    <a:pt x="621" y="1"/>
                  </a:moveTo>
                  <a:cubicBezTo>
                    <a:pt x="413" y="1"/>
                    <a:pt x="195" y="156"/>
                    <a:pt x="84" y="405"/>
                  </a:cubicBezTo>
                  <a:cubicBezTo>
                    <a:pt x="20" y="551"/>
                    <a:pt x="1" y="708"/>
                    <a:pt x="31" y="848"/>
                  </a:cubicBezTo>
                  <a:cubicBezTo>
                    <a:pt x="65" y="999"/>
                    <a:pt x="149" y="1112"/>
                    <a:pt x="273" y="1167"/>
                  </a:cubicBezTo>
                  <a:cubicBezTo>
                    <a:pt x="323" y="1189"/>
                    <a:pt x="376" y="1199"/>
                    <a:pt x="430" y="1199"/>
                  </a:cubicBezTo>
                  <a:cubicBezTo>
                    <a:pt x="637" y="1199"/>
                    <a:pt x="854" y="1043"/>
                    <a:pt x="965" y="796"/>
                  </a:cubicBezTo>
                  <a:cubicBezTo>
                    <a:pt x="1104" y="484"/>
                    <a:pt x="1020" y="141"/>
                    <a:pt x="777" y="33"/>
                  </a:cubicBezTo>
                  <a:cubicBezTo>
                    <a:pt x="727" y="11"/>
                    <a:pt x="674" y="1"/>
                    <a:pt x="6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39"/>
            <p:cNvSpPr/>
            <p:nvPr/>
          </p:nvSpPr>
          <p:spPr>
            <a:xfrm>
              <a:off x="6227100" y="894650"/>
              <a:ext cx="31700" cy="24650"/>
            </a:xfrm>
            <a:custGeom>
              <a:rect b="b" l="l" r="r" t="t"/>
              <a:pathLst>
                <a:path extrusionOk="0" h="986" w="1268">
                  <a:moveTo>
                    <a:pt x="715" y="198"/>
                  </a:moveTo>
                  <a:cubicBezTo>
                    <a:pt x="775" y="198"/>
                    <a:pt x="832" y="209"/>
                    <a:pt x="884" y="228"/>
                  </a:cubicBezTo>
                  <a:cubicBezTo>
                    <a:pt x="968" y="261"/>
                    <a:pt x="1024" y="316"/>
                    <a:pt x="1042" y="383"/>
                  </a:cubicBezTo>
                  <a:cubicBezTo>
                    <a:pt x="1060" y="451"/>
                    <a:pt x="1039" y="527"/>
                    <a:pt x="983" y="597"/>
                  </a:cubicBezTo>
                  <a:cubicBezTo>
                    <a:pt x="920" y="677"/>
                    <a:pt x="822" y="737"/>
                    <a:pt x="708" y="767"/>
                  </a:cubicBezTo>
                  <a:cubicBezTo>
                    <a:pt x="657" y="781"/>
                    <a:pt x="605" y="788"/>
                    <a:pt x="555" y="788"/>
                  </a:cubicBezTo>
                  <a:cubicBezTo>
                    <a:pt x="494" y="788"/>
                    <a:pt x="437" y="777"/>
                    <a:pt x="385" y="757"/>
                  </a:cubicBezTo>
                  <a:cubicBezTo>
                    <a:pt x="302" y="725"/>
                    <a:pt x="246" y="670"/>
                    <a:pt x="228" y="602"/>
                  </a:cubicBezTo>
                  <a:cubicBezTo>
                    <a:pt x="209" y="535"/>
                    <a:pt x="230" y="459"/>
                    <a:pt x="286" y="389"/>
                  </a:cubicBezTo>
                  <a:cubicBezTo>
                    <a:pt x="350" y="310"/>
                    <a:pt x="447" y="249"/>
                    <a:pt x="561" y="219"/>
                  </a:cubicBezTo>
                  <a:cubicBezTo>
                    <a:pt x="613" y="205"/>
                    <a:pt x="664" y="198"/>
                    <a:pt x="715" y="198"/>
                  </a:cubicBezTo>
                  <a:close/>
                  <a:moveTo>
                    <a:pt x="712" y="0"/>
                  </a:moveTo>
                  <a:cubicBezTo>
                    <a:pt x="646" y="0"/>
                    <a:pt x="577" y="9"/>
                    <a:pt x="509" y="28"/>
                  </a:cubicBezTo>
                  <a:cubicBezTo>
                    <a:pt x="355" y="69"/>
                    <a:pt x="221" y="154"/>
                    <a:pt x="131" y="265"/>
                  </a:cubicBezTo>
                  <a:cubicBezTo>
                    <a:pt x="35" y="386"/>
                    <a:pt x="1" y="523"/>
                    <a:pt x="36" y="653"/>
                  </a:cubicBezTo>
                  <a:cubicBezTo>
                    <a:pt x="71" y="783"/>
                    <a:pt x="169" y="886"/>
                    <a:pt x="314" y="942"/>
                  </a:cubicBezTo>
                  <a:cubicBezTo>
                    <a:pt x="388" y="971"/>
                    <a:pt x="470" y="985"/>
                    <a:pt x="555" y="985"/>
                  </a:cubicBezTo>
                  <a:cubicBezTo>
                    <a:pt x="622" y="985"/>
                    <a:pt x="692" y="976"/>
                    <a:pt x="759" y="958"/>
                  </a:cubicBezTo>
                  <a:cubicBezTo>
                    <a:pt x="914" y="916"/>
                    <a:pt x="1049" y="833"/>
                    <a:pt x="1137" y="721"/>
                  </a:cubicBezTo>
                  <a:cubicBezTo>
                    <a:pt x="1234" y="601"/>
                    <a:pt x="1267" y="463"/>
                    <a:pt x="1234" y="333"/>
                  </a:cubicBezTo>
                  <a:cubicBezTo>
                    <a:pt x="1198" y="202"/>
                    <a:pt x="1099" y="101"/>
                    <a:pt x="956" y="45"/>
                  </a:cubicBezTo>
                  <a:cubicBezTo>
                    <a:pt x="881" y="15"/>
                    <a:pt x="798" y="0"/>
                    <a:pt x="7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39"/>
            <p:cNvSpPr/>
            <p:nvPr/>
          </p:nvSpPr>
          <p:spPr>
            <a:xfrm>
              <a:off x="6231475" y="872700"/>
              <a:ext cx="31400" cy="26725"/>
            </a:xfrm>
            <a:custGeom>
              <a:rect b="b" l="l" r="r" t="t"/>
              <a:pathLst>
                <a:path extrusionOk="0" h="1069" w="1256">
                  <a:moveTo>
                    <a:pt x="522" y="198"/>
                  </a:moveTo>
                  <a:cubicBezTo>
                    <a:pt x="622" y="198"/>
                    <a:pt x="729" y="236"/>
                    <a:pt x="824" y="305"/>
                  </a:cubicBezTo>
                  <a:cubicBezTo>
                    <a:pt x="920" y="374"/>
                    <a:pt x="990" y="465"/>
                    <a:pt x="1020" y="562"/>
                  </a:cubicBezTo>
                  <a:cubicBezTo>
                    <a:pt x="1047" y="648"/>
                    <a:pt x="1040" y="725"/>
                    <a:pt x="999" y="782"/>
                  </a:cubicBezTo>
                  <a:cubicBezTo>
                    <a:pt x="957" y="838"/>
                    <a:pt x="885" y="871"/>
                    <a:pt x="795" y="871"/>
                  </a:cubicBezTo>
                  <a:cubicBezTo>
                    <a:pt x="702" y="865"/>
                    <a:pt x="586" y="833"/>
                    <a:pt x="490" y="764"/>
                  </a:cubicBezTo>
                  <a:cubicBezTo>
                    <a:pt x="305" y="629"/>
                    <a:pt x="226" y="411"/>
                    <a:pt x="316" y="287"/>
                  </a:cubicBezTo>
                  <a:cubicBezTo>
                    <a:pt x="358" y="229"/>
                    <a:pt x="429" y="198"/>
                    <a:pt x="519" y="198"/>
                  </a:cubicBezTo>
                  <a:close/>
                  <a:moveTo>
                    <a:pt x="518" y="0"/>
                  </a:moveTo>
                  <a:cubicBezTo>
                    <a:pt x="364" y="1"/>
                    <a:pt x="235" y="61"/>
                    <a:pt x="156" y="169"/>
                  </a:cubicBezTo>
                  <a:cubicBezTo>
                    <a:pt x="1" y="384"/>
                    <a:pt x="98" y="723"/>
                    <a:pt x="375" y="924"/>
                  </a:cubicBezTo>
                  <a:cubicBezTo>
                    <a:pt x="502" y="1016"/>
                    <a:pt x="652" y="1069"/>
                    <a:pt x="793" y="1069"/>
                  </a:cubicBezTo>
                  <a:lnTo>
                    <a:pt x="797" y="1069"/>
                  </a:lnTo>
                  <a:cubicBezTo>
                    <a:pt x="952" y="1067"/>
                    <a:pt x="1079" y="1007"/>
                    <a:pt x="1159" y="898"/>
                  </a:cubicBezTo>
                  <a:cubicBezTo>
                    <a:pt x="1237" y="790"/>
                    <a:pt x="1255" y="649"/>
                    <a:pt x="1208" y="502"/>
                  </a:cubicBezTo>
                  <a:cubicBezTo>
                    <a:pt x="1165" y="365"/>
                    <a:pt x="1070" y="239"/>
                    <a:pt x="940" y="145"/>
                  </a:cubicBezTo>
                  <a:cubicBezTo>
                    <a:pt x="812" y="51"/>
                    <a:pt x="664" y="0"/>
                    <a:pt x="5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10" name="Google Shape;610;p39"/>
          <p:cNvGrpSpPr/>
          <p:nvPr/>
        </p:nvGrpSpPr>
        <p:grpSpPr>
          <a:xfrm>
            <a:off x="6045259" y="3385543"/>
            <a:ext cx="2050418" cy="128049"/>
            <a:chOff x="4173275" y="2500750"/>
            <a:chExt cx="1005600" cy="62800"/>
          </a:xfrm>
        </p:grpSpPr>
        <p:sp>
          <p:nvSpPr>
            <p:cNvPr id="611" name="Google Shape;611;p39"/>
            <p:cNvSpPr/>
            <p:nvPr/>
          </p:nvSpPr>
          <p:spPr>
            <a:xfrm>
              <a:off x="4173275" y="2501025"/>
              <a:ext cx="91100" cy="60750"/>
            </a:xfrm>
            <a:custGeom>
              <a:rect b="b" l="l" r="r" t="t"/>
              <a:pathLst>
                <a:path extrusionOk="0" h="2430" w="3644">
                  <a:moveTo>
                    <a:pt x="2911" y="376"/>
                  </a:moveTo>
                  <a:cubicBezTo>
                    <a:pt x="3356" y="376"/>
                    <a:pt x="3169" y="1059"/>
                    <a:pt x="3089" y="1225"/>
                  </a:cubicBezTo>
                  <a:cubicBezTo>
                    <a:pt x="3023" y="1361"/>
                    <a:pt x="2923" y="1500"/>
                    <a:pt x="2817" y="1621"/>
                  </a:cubicBezTo>
                  <a:lnTo>
                    <a:pt x="2817" y="1621"/>
                  </a:lnTo>
                  <a:cubicBezTo>
                    <a:pt x="2602" y="1242"/>
                    <a:pt x="2342" y="418"/>
                    <a:pt x="2875" y="377"/>
                  </a:cubicBezTo>
                  <a:cubicBezTo>
                    <a:pt x="2888" y="376"/>
                    <a:pt x="2900" y="376"/>
                    <a:pt x="2911" y="376"/>
                  </a:cubicBezTo>
                  <a:close/>
                  <a:moveTo>
                    <a:pt x="2918" y="0"/>
                  </a:moveTo>
                  <a:cubicBezTo>
                    <a:pt x="2819" y="0"/>
                    <a:pt x="2709" y="26"/>
                    <a:pt x="2587" y="85"/>
                  </a:cubicBezTo>
                  <a:cubicBezTo>
                    <a:pt x="1953" y="393"/>
                    <a:pt x="2218" y="1377"/>
                    <a:pt x="2544" y="1881"/>
                  </a:cubicBezTo>
                  <a:lnTo>
                    <a:pt x="2544" y="1881"/>
                  </a:lnTo>
                  <a:cubicBezTo>
                    <a:pt x="2323" y="2045"/>
                    <a:pt x="2069" y="2125"/>
                    <a:pt x="1813" y="2125"/>
                  </a:cubicBezTo>
                  <a:cubicBezTo>
                    <a:pt x="1505" y="2125"/>
                    <a:pt x="1194" y="2010"/>
                    <a:pt x="934" y="1788"/>
                  </a:cubicBezTo>
                  <a:cubicBezTo>
                    <a:pt x="418" y="1350"/>
                    <a:pt x="419" y="741"/>
                    <a:pt x="432" y="119"/>
                  </a:cubicBezTo>
                  <a:cubicBezTo>
                    <a:pt x="433" y="89"/>
                    <a:pt x="412" y="74"/>
                    <a:pt x="389" y="74"/>
                  </a:cubicBezTo>
                  <a:cubicBezTo>
                    <a:pt x="370" y="74"/>
                    <a:pt x="350" y="85"/>
                    <a:pt x="342" y="106"/>
                  </a:cubicBezTo>
                  <a:cubicBezTo>
                    <a:pt x="1" y="1022"/>
                    <a:pt x="377" y="2046"/>
                    <a:pt x="1344" y="2355"/>
                  </a:cubicBezTo>
                  <a:cubicBezTo>
                    <a:pt x="1501" y="2405"/>
                    <a:pt x="1660" y="2429"/>
                    <a:pt x="1817" y="2429"/>
                  </a:cubicBezTo>
                  <a:cubicBezTo>
                    <a:pt x="2189" y="2429"/>
                    <a:pt x="2547" y="2296"/>
                    <a:pt x="2843" y="2069"/>
                  </a:cubicBezTo>
                  <a:lnTo>
                    <a:pt x="2843" y="2069"/>
                  </a:lnTo>
                  <a:cubicBezTo>
                    <a:pt x="2870" y="2056"/>
                    <a:pt x="2895" y="2036"/>
                    <a:pt x="2914" y="2012"/>
                  </a:cubicBezTo>
                  <a:lnTo>
                    <a:pt x="2914" y="2012"/>
                  </a:lnTo>
                  <a:cubicBezTo>
                    <a:pt x="3155" y="1808"/>
                    <a:pt x="3348" y="1540"/>
                    <a:pt x="3463" y="1232"/>
                  </a:cubicBezTo>
                  <a:cubicBezTo>
                    <a:pt x="3644" y="749"/>
                    <a:pt x="3447" y="0"/>
                    <a:pt x="29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39"/>
            <p:cNvSpPr/>
            <p:nvPr/>
          </p:nvSpPr>
          <p:spPr>
            <a:xfrm>
              <a:off x="5101075" y="2502850"/>
              <a:ext cx="77800" cy="60700"/>
            </a:xfrm>
            <a:custGeom>
              <a:rect b="b" l="l" r="r" t="t"/>
              <a:pathLst>
                <a:path extrusionOk="0" h="2428" w="3112">
                  <a:moveTo>
                    <a:pt x="2773" y="1"/>
                  </a:moveTo>
                  <a:cubicBezTo>
                    <a:pt x="2750" y="1"/>
                    <a:pt x="2728" y="16"/>
                    <a:pt x="2729" y="46"/>
                  </a:cubicBezTo>
                  <a:cubicBezTo>
                    <a:pt x="2752" y="653"/>
                    <a:pt x="2756" y="1451"/>
                    <a:pt x="2198" y="1835"/>
                  </a:cubicBezTo>
                  <a:cubicBezTo>
                    <a:pt x="1932" y="2018"/>
                    <a:pt x="1656" y="2109"/>
                    <a:pt x="1393" y="2109"/>
                  </a:cubicBezTo>
                  <a:cubicBezTo>
                    <a:pt x="1003" y="2109"/>
                    <a:pt x="641" y="1910"/>
                    <a:pt x="375" y="1517"/>
                  </a:cubicBezTo>
                  <a:cubicBezTo>
                    <a:pt x="339" y="1464"/>
                    <a:pt x="288" y="1442"/>
                    <a:pt x="237" y="1442"/>
                  </a:cubicBezTo>
                  <a:cubicBezTo>
                    <a:pt x="118" y="1442"/>
                    <a:pt x="0" y="1562"/>
                    <a:pt x="86" y="1685"/>
                  </a:cubicBezTo>
                  <a:cubicBezTo>
                    <a:pt x="419" y="2163"/>
                    <a:pt x="863" y="2427"/>
                    <a:pt x="1362" y="2427"/>
                  </a:cubicBezTo>
                  <a:cubicBezTo>
                    <a:pt x="1603" y="2427"/>
                    <a:pt x="1857" y="2366"/>
                    <a:pt x="2118" y="2237"/>
                  </a:cubicBezTo>
                  <a:cubicBezTo>
                    <a:pt x="2931" y="1837"/>
                    <a:pt x="3112" y="833"/>
                    <a:pt x="2820" y="33"/>
                  </a:cubicBezTo>
                  <a:cubicBezTo>
                    <a:pt x="2812" y="12"/>
                    <a:pt x="2792" y="1"/>
                    <a:pt x="27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39"/>
            <p:cNvSpPr/>
            <p:nvPr/>
          </p:nvSpPr>
          <p:spPr>
            <a:xfrm>
              <a:off x="4226800" y="2500750"/>
              <a:ext cx="85750" cy="61275"/>
            </a:xfrm>
            <a:custGeom>
              <a:rect b="b" l="l" r="r" t="t"/>
              <a:pathLst>
                <a:path extrusionOk="0" h="2451" w="3430">
                  <a:moveTo>
                    <a:pt x="2756" y="400"/>
                  </a:moveTo>
                  <a:cubicBezTo>
                    <a:pt x="3003" y="400"/>
                    <a:pt x="3065" y="914"/>
                    <a:pt x="2992" y="1114"/>
                  </a:cubicBezTo>
                  <a:cubicBezTo>
                    <a:pt x="2944" y="1243"/>
                    <a:pt x="2835" y="1381"/>
                    <a:pt x="2756" y="1488"/>
                  </a:cubicBezTo>
                  <a:cubicBezTo>
                    <a:pt x="2719" y="1538"/>
                    <a:pt x="2681" y="1587"/>
                    <a:pt x="2641" y="1633"/>
                  </a:cubicBezTo>
                  <a:lnTo>
                    <a:pt x="2641" y="1633"/>
                  </a:lnTo>
                  <a:cubicBezTo>
                    <a:pt x="2417" y="1288"/>
                    <a:pt x="2237" y="708"/>
                    <a:pt x="2600" y="457"/>
                  </a:cubicBezTo>
                  <a:cubicBezTo>
                    <a:pt x="2658" y="417"/>
                    <a:pt x="2710" y="400"/>
                    <a:pt x="2756" y="400"/>
                  </a:cubicBezTo>
                  <a:close/>
                  <a:moveTo>
                    <a:pt x="2742" y="1"/>
                  </a:moveTo>
                  <a:cubicBezTo>
                    <a:pt x="2634" y="1"/>
                    <a:pt x="2513" y="35"/>
                    <a:pt x="2380" y="114"/>
                  </a:cubicBezTo>
                  <a:cubicBezTo>
                    <a:pt x="1798" y="461"/>
                    <a:pt x="2053" y="1393"/>
                    <a:pt x="2373" y="1887"/>
                  </a:cubicBezTo>
                  <a:lnTo>
                    <a:pt x="2373" y="1887"/>
                  </a:lnTo>
                  <a:cubicBezTo>
                    <a:pt x="2165" y="2044"/>
                    <a:pt x="1927" y="2138"/>
                    <a:pt x="1657" y="2138"/>
                  </a:cubicBezTo>
                  <a:cubicBezTo>
                    <a:pt x="1557" y="2138"/>
                    <a:pt x="1453" y="2125"/>
                    <a:pt x="1345" y="2098"/>
                  </a:cubicBezTo>
                  <a:cubicBezTo>
                    <a:pt x="691" y="1934"/>
                    <a:pt x="283" y="1369"/>
                    <a:pt x="287" y="701"/>
                  </a:cubicBezTo>
                  <a:cubicBezTo>
                    <a:pt x="288" y="629"/>
                    <a:pt x="235" y="593"/>
                    <a:pt x="181" y="593"/>
                  </a:cubicBezTo>
                  <a:cubicBezTo>
                    <a:pt x="126" y="593"/>
                    <a:pt x="70" y="630"/>
                    <a:pt x="66" y="701"/>
                  </a:cubicBezTo>
                  <a:cubicBezTo>
                    <a:pt x="0" y="1625"/>
                    <a:pt x="644" y="2362"/>
                    <a:pt x="1571" y="2446"/>
                  </a:cubicBezTo>
                  <a:cubicBezTo>
                    <a:pt x="1608" y="2449"/>
                    <a:pt x="1645" y="2451"/>
                    <a:pt x="1682" y="2451"/>
                  </a:cubicBezTo>
                  <a:cubicBezTo>
                    <a:pt x="2028" y="2451"/>
                    <a:pt x="2380" y="2308"/>
                    <a:pt x="2671" y="2083"/>
                  </a:cubicBezTo>
                  <a:lnTo>
                    <a:pt x="2671" y="2083"/>
                  </a:lnTo>
                  <a:cubicBezTo>
                    <a:pt x="2704" y="2069"/>
                    <a:pt x="2733" y="2045"/>
                    <a:pt x="2755" y="2015"/>
                  </a:cubicBezTo>
                  <a:lnTo>
                    <a:pt x="2755" y="2015"/>
                  </a:lnTo>
                  <a:cubicBezTo>
                    <a:pt x="3046" y="1763"/>
                    <a:pt x="3265" y="1428"/>
                    <a:pt x="3337" y="1075"/>
                  </a:cubicBezTo>
                  <a:cubicBezTo>
                    <a:pt x="3429" y="625"/>
                    <a:pt x="3203" y="1"/>
                    <a:pt x="27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39"/>
            <p:cNvSpPr/>
            <p:nvPr/>
          </p:nvSpPr>
          <p:spPr>
            <a:xfrm>
              <a:off x="4277975" y="2500750"/>
              <a:ext cx="85750" cy="61275"/>
            </a:xfrm>
            <a:custGeom>
              <a:rect b="b" l="l" r="r" t="t"/>
              <a:pathLst>
                <a:path extrusionOk="0" h="2451" w="3430">
                  <a:moveTo>
                    <a:pt x="2756" y="400"/>
                  </a:moveTo>
                  <a:cubicBezTo>
                    <a:pt x="3004" y="400"/>
                    <a:pt x="3066" y="914"/>
                    <a:pt x="2992" y="1114"/>
                  </a:cubicBezTo>
                  <a:cubicBezTo>
                    <a:pt x="2945" y="1243"/>
                    <a:pt x="2836" y="1381"/>
                    <a:pt x="2758" y="1488"/>
                  </a:cubicBezTo>
                  <a:cubicBezTo>
                    <a:pt x="2721" y="1539"/>
                    <a:pt x="2682" y="1587"/>
                    <a:pt x="2642" y="1634"/>
                  </a:cubicBezTo>
                  <a:lnTo>
                    <a:pt x="2642" y="1634"/>
                  </a:lnTo>
                  <a:cubicBezTo>
                    <a:pt x="2418" y="1289"/>
                    <a:pt x="2237" y="708"/>
                    <a:pt x="2600" y="457"/>
                  </a:cubicBezTo>
                  <a:cubicBezTo>
                    <a:pt x="2659" y="417"/>
                    <a:pt x="2711" y="400"/>
                    <a:pt x="2756" y="400"/>
                  </a:cubicBezTo>
                  <a:close/>
                  <a:moveTo>
                    <a:pt x="2742" y="1"/>
                  </a:moveTo>
                  <a:cubicBezTo>
                    <a:pt x="2634" y="1"/>
                    <a:pt x="2513" y="35"/>
                    <a:pt x="2380" y="114"/>
                  </a:cubicBezTo>
                  <a:cubicBezTo>
                    <a:pt x="1798" y="461"/>
                    <a:pt x="2053" y="1393"/>
                    <a:pt x="2374" y="1887"/>
                  </a:cubicBezTo>
                  <a:lnTo>
                    <a:pt x="2374" y="1887"/>
                  </a:lnTo>
                  <a:cubicBezTo>
                    <a:pt x="2166" y="2044"/>
                    <a:pt x="1928" y="2138"/>
                    <a:pt x="1659" y="2138"/>
                  </a:cubicBezTo>
                  <a:cubicBezTo>
                    <a:pt x="1559" y="2138"/>
                    <a:pt x="1455" y="2125"/>
                    <a:pt x="1347" y="2098"/>
                  </a:cubicBezTo>
                  <a:cubicBezTo>
                    <a:pt x="692" y="1934"/>
                    <a:pt x="283" y="1369"/>
                    <a:pt x="288" y="701"/>
                  </a:cubicBezTo>
                  <a:cubicBezTo>
                    <a:pt x="288" y="629"/>
                    <a:pt x="236" y="593"/>
                    <a:pt x="181" y="593"/>
                  </a:cubicBezTo>
                  <a:cubicBezTo>
                    <a:pt x="126" y="593"/>
                    <a:pt x="70" y="630"/>
                    <a:pt x="66" y="701"/>
                  </a:cubicBezTo>
                  <a:cubicBezTo>
                    <a:pt x="0" y="1625"/>
                    <a:pt x="644" y="2362"/>
                    <a:pt x="1571" y="2446"/>
                  </a:cubicBezTo>
                  <a:cubicBezTo>
                    <a:pt x="1608" y="2449"/>
                    <a:pt x="1645" y="2451"/>
                    <a:pt x="1682" y="2451"/>
                  </a:cubicBezTo>
                  <a:cubicBezTo>
                    <a:pt x="2028" y="2451"/>
                    <a:pt x="2380" y="2308"/>
                    <a:pt x="2671" y="2083"/>
                  </a:cubicBezTo>
                  <a:lnTo>
                    <a:pt x="2671" y="2083"/>
                  </a:lnTo>
                  <a:cubicBezTo>
                    <a:pt x="2704" y="2069"/>
                    <a:pt x="2733" y="2045"/>
                    <a:pt x="2755" y="2015"/>
                  </a:cubicBezTo>
                  <a:lnTo>
                    <a:pt x="2755" y="2015"/>
                  </a:lnTo>
                  <a:cubicBezTo>
                    <a:pt x="3046" y="1763"/>
                    <a:pt x="3266" y="1428"/>
                    <a:pt x="3338" y="1075"/>
                  </a:cubicBezTo>
                  <a:cubicBezTo>
                    <a:pt x="3429" y="625"/>
                    <a:pt x="3203" y="1"/>
                    <a:pt x="27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39"/>
            <p:cNvSpPr/>
            <p:nvPr/>
          </p:nvSpPr>
          <p:spPr>
            <a:xfrm>
              <a:off x="4329150" y="2500750"/>
              <a:ext cx="85750" cy="61275"/>
            </a:xfrm>
            <a:custGeom>
              <a:rect b="b" l="l" r="r" t="t"/>
              <a:pathLst>
                <a:path extrusionOk="0" h="2451" w="3430">
                  <a:moveTo>
                    <a:pt x="2756" y="400"/>
                  </a:moveTo>
                  <a:cubicBezTo>
                    <a:pt x="3004" y="400"/>
                    <a:pt x="3066" y="914"/>
                    <a:pt x="2992" y="1114"/>
                  </a:cubicBezTo>
                  <a:cubicBezTo>
                    <a:pt x="2945" y="1243"/>
                    <a:pt x="2836" y="1381"/>
                    <a:pt x="2758" y="1488"/>
                  </a:cubicBezTo>
                  <a:cubicBezTo>
                    <a:pt x="2721" y="1539"/>
                    <a:pt x="2682" y="1587"/>
                    <a:pt x="2642" y="1633"/>
                  </a:cubicBezTo>
                  <a:lnTo>
                    <a:pt x="2642" y="1633"/>
                  </a:lnTo>
                  <a:cubicBezTo>
                    <a:pt x="2419" y="1288"/>
                    <a:pt x="2237" y="708"/>
                    <a:pt x="2600" y="457"/>
                  </a:cubicBezTo>
                  <a:cubicBezTo>
                    <a:pt x="2659" y="417"/>
                    <a:pt x="2711" y="400"/>
                    <a:pt x="2756" y="400"/>
                  </a:cubicBezTo>
                  <a:close/>
                  <a:moveTo>
                    <a:pt x="2742" y="1"/>
                  </a:moveTo>
                  <a:cubicBezTo>
                    <a:pt x="2634" y="1"/>
                    <a:pt x="2513" y="35"/>
                    <a:pt x="2380" y="114"/>
                  </a:cubicBezTo>
                  <a:cubicBezTo>
                    <a:pt x="1798" y="461"/>
                    <a:pt x="2053" y="1392"/>
                    <a:pt x="2375" y="1887"/>
                  </a:cubicBezTo>
                  <a:lnTo>
                    <a:pt x="2375" y="1887"/>
                  </a:lnTo>
                  <a:cubicBezTo>
                    <a:pt x="2167" y="2044"/>
                    <a:pt x="1928" y="2138"/>
                    <a:pt x="1659" y="2138"/>
                  </a:cubicBezTo>
                  <a:cubicBezTo>
                    <a:pt x="1559" y="2138"/>
                    <a:pt x="1455" y="2125"/>
                    <a:pt x="1347" y="2098"/>
                  </a:cubicBezTo>
                  <a:cubicBezTo>
                    <a:pt x="692" y="1934"/>
                    <a:pt x="285" y="1369"/>
                    <a:pt x="289" y="701"/>
                  </a:cubicBezTo>
                  <a:cubicBezTo>
                    <a:pt x="289" y="629"/>
                    <a:pt x="237" y="593"/>
                    <a:pt x="182" y="593"/>
                  </a:cubicBezTo>
                  <a:cubicBezTo>
                    <a:pt x="127" y="593"/>
                    <a:pt x="71" y="630"/>
                    <a:pt x="66" y="701"/>
                  </a:cubicBezTo>
                  <a:cubicBezTo>
                    <a:pt x="1" y="1625"/>
                    <a:pt x="644" y="2362"/>
                    <a:pt x="1571" y="2446"/>
                  </a:cubicBezTo>
                  <a:cubicBezTo>
                    <a:pt x="1608" y="2449"/>
                    <a:pt x="1645" y="2451"/>
                    <a:pt x="1682" y="2451"/>
                  </a:cubicBezTo>
                  <a:cubicBezTo>
                    <a:pt x="2028" y="2451"/>
                    <a:pt x="2379" y="2309"/>
                    <a:pt x="2671" y="2083"/>
                  </a:cubicBezTo>
                  <a:lnTo>
                    <a:pt x="2671" y="2083"/>
                  </a:lnTo>
                  <a:cubicBezTo>
                    <a:pt x="2704" y="2069"/>
                    <a:pt x="2733" y="2045"/>
                    <a:pt x="2755" y="2015"/>
                  </a:cubicBezTo>
                  <a:lnTo>
                    <a:pt x="2755" y="2015"/>
                  </a:lnTo>
                  <a:cubicBezTo>
                    <a:pt x="3047" y="1763"/>
                    <a:pt x="3266" y="1427"/>
                    <a:pt x="3338" y="1075"/>
                  </a:cubicBezTo>
                  <a:cubicBezTo>
                    <a:pt x="3429" y="625"/>
                    <a:pt x="3203" y="1"/>
                    <a:pt x="27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39"/>
            <p:cNvSpPr/>
            <p:nvPr/>
          </p:nvSpPr>
          <p:spPr>
            <a:xfrm>
              <a:off x="4380350" y="2500750"/>
              <a:ext cx="85725" cy="61275"/>
            </a:xfrm>
            <a:custGeom>
              <a:rect b="b" l="l" r="r" t="t"/>
              <a:pathLst>
                <a:path extrusionOk="0" h="2451" w="3429">
                  <a:moveTo>
                    <a:pt x="2755" y="400"/>
                  </a:moveTo>
                  <a:cubicBezTo>
                    <a:pt x="3003" y="400"/>
                    <a:pt x="3065" y="914"/>
                    <a:pt x="2991" y="1114"/>
                  </a:cubicBezTo>
                  <a:cubicBezTo>
                    <a:pt x="2944" y="1243"/>
                    <a:pt x="2835" y="1381"/>
                    <a:pt x="2757" y="1488"/>
                  </a:cubicBezTo>
                  <a:cubicBezTo>
                    <a:pt x="2720" y="1539"/>
                    <a:pt x="2681" y="1587"/>
                    <a:pt x="2641" y="1633"/>
                  </a:cubicBezTo>
                  <a:lnTo>
                    <a:pt x="2641" y="1633"/>
                  </a:lnTo>
                  <a:cubicBezTo>
                    <a:pt x="2418" y="1288"/>
                    <a:pt x="2236" y="708"/>
                    <a:pt x="2599" y="457"/>
                  </a:cubicBezTo>
                  <a:cubicBezTo>
                    <a:pt x="2658" y="417"/>
                    <a:pt x="2710" y="400"/>
                    <a:pt x="2755" y="400"/>
                  </a:cubicBezTo>
                  <a:close/>
                  <a:moveTo>
                    <a:pt x="2742" y="1"/>
                  </a:moveTo>
                  <a:cubicBezTo>
                    <a:pt x="2634" y="1"/>
                    <a:pt x="2512" y="35"/>
                    <a:pt x="2379" y="114"/>
                  </a:cubicBezTo>
                  <a:cubicBezTo>
                    <a:pt x="1797" y="461"/>
                    <a:pt x="2052" y="1392"/>
                    <a:pt x="2374" y="1887"/>
                  </a:cubicBezTo>
                  <a:lnTo>
                    <a:pt x="2374" y="1887"/>
                  </a:lnTo>
                  <a:cubicBezTo>
                    <a:pt x="2166" y="2044"/>
                    <a:pt x="1927" y="2138"/>
                    <a:pt x="1658" y="2138"/>
                  </a:cubicBezTo>
                  <a:cubicBezTo>
                    <a:pt x="1558" y="2138"/>
                    <a:pt x="1454" y="2125"/>
                    <a:pt x="1346" y="2098"/>
                  </a:cubicBezTo>
                  <a:cubicBezTo>
                    <a:pt x="692" y="1934"/>
                    <a:pt x="284" y="1369"/>
                    <a:pt x="288" y="701"/>
                  </a:cubicBezTo>
                  <a:cubicBezTo>
                    <a:pt x="288" y="629"/>
                    <a:pt x="236" y="593"/>
                    <a:pt x="181" y="593"/>
                  </a:cubicBezTo>
                  <a:cubicBezTo>
                    <a:pt x="126" y="593"/>
                    <a:pt x="70" y="630"/>
                    <a:pt x="65" y="701"/>
                  </a:cubicBezTo>
                  <a:cubicBezTo>
                    <a:pt x="1" y="1625"/>
                    <a:pt x="645" y="2362"/>
                    <a:pt x="1570" y="2446"/>
                  </a:cubicBezTo>
                  <a:cubicBezTo>
                    <a:pt x="1607" y="2449"/>
                    <a:pt x="1644" y="2451"/>
                    <a:pt x="1681" y="2451"/>
                  </a:cubicBezTo>
                  <a:cubicBezTo>
                    <a:pt x="2027" y="2451"/>
                    <a:pt x="2379" y="2309"/>
                    <a:pt x="2670" y="2084"/>
                  </a:cubicBezTo>
                  <a:lnTo>
                    <a:pt x="2670" y="2084"/>
                  </a:lnTo>
                  <a:cubicBezTo>
                    <a:pt x="2703" y="2069"/>
                    <a:pt x="2733" y="2045"/>
                    <a:pt x="2755" y="2014"/>
                  </a:cubicBezTo>
                  <a:lnTo>
                    <a:pt x="2755" y="2014"/>
                  </a:lnTo>
                  <a:cubicBezTo>
                    <a:pt x="3047" y="1763"/>
                    <a:pt x="3266" y="1427"/>
                    <a:pt x="3338" y="1075"/>
                  </a:cubicBezTo>
                  <a:cubicBezTo>
                    <a:pt x="3429" y="625"/>
                    <a:pt x="3203" y="1"/>
                    <a:pt x="27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39"/>
            <p:cNvSpPr/>
            <p:nvPr/>
          </p:nvSpPr>
          <p:spPr>
            <a:xfrm>
              <a:off x="4431525" y="2500750"/>
              <a:ext cx="85750" cy="61275"/>
            </a:xfrm>
            <a:custGeom>
              <a:rect b="b" l="l" r="r" t="t"/>
              <a:pathLst>
                <a:path extrusionOk="0" h="2451" w="3430">
                  <a:moveTo>
                    <a:pt x="2756" y="400"/>
                  </a:moveTo>
                  <a:cubicBezTo>
                    <a:pt x="3003" y="400"/>
                    <a:pt x="3065" y="914"/>
                    <a:pt x="2993" y="1114"/>
                  </a:cubicBezTo>
                  <a:cubicBezTo>
                    <a:pt x="2944" y="1243"/>
                    <a:pt x="2835" y="1381"/>
                    <a:pt x="2757" y="1488"/>
                  </a:cubicBezTo>
                  <a:cubicBezTo>
                    <a:pt x="2720" y="1539"/>
                    <a:pt x="2681" y="1587"/>
                    <a:pt x="2641" y="1633"/>
                  </a:cubicBezTo>
                  <a:lnTo>
                    <a:pt x="2641" y="1633"/>
                  </a:lnTo>
                  <a:cubicBezTo>
                    <a:pt x="2418" y="1288"/>
                    <a:pt x="2237" y="708"/>
                    <a:pt x="2600" y="457"/>
                  </a:cubicBezTo>
                  <a:cubicBezTo>
                    <a:pt x="2659" y="417"/>
                    <a:pt x="2711" y="400"/>
                    <a:pt x="2756" y="400"/>
                  </a:cubicBezTo>
                  <a:close/>
                  <a:moveTo>
                    <a:pt x="2743" y="1"/>
                  </a:moveTo>
                  <a:cubicBezTo>
                    <a:pt x="2635" y="1"/>
                    <a:pt x="2513" y="35"/>
                    <a:pt x="2380" y="114"/>
                  </a:cubicBezTo>
                  <a:cubicBezTo>
                    <a:pt x="1797" y="461"/>
                    <a:pt x="2052" y="1393"/>
                    <a:pt x="2374" y="1887"/>
                  </a:cubicBezTo>
                  <a:lnTo>
                    <a:pt x="2374" y="1887"/>
                  </a:lnTo>
                  <a:cubicBezTo>
                    <a:pt x="2166" y="2044"/>
                    <a:pt x="1927" y="2138"/>
                    <a:pt x="1658" y="2138"/>
                  </a:cubicBezTo>
                  <a:cubicBezTo>
                    <a:pt x="1558" y="2138"/>
                    <a:pt x="1454" y="2125"/>
                    <a:pt x="1346" y="2098"/>
                  </a:cubicBezTo>
                  <a:cubicBezTo>
                    <a:pt x="692" y="1934"/>
                    <a:pt x="284" y="1369"/>
                    <a:pt x="288" y="701"/>
                  </a:cubicBezTo>
                  <a:cubicBezTo>
                    <a:pt x="288" y="629"/>
                    <a:pt x="236" y="593"/>
                    <a:pt x="182" y="593"/>
                  </a:cubicBezTo>
                  <a:cubicBezTo>
                    <a:pt x="127" y="593"/>
                    <a:pt x="71" y="630"/>
                    <a:pt x="66" y="701"/>
                  </a:cubicBezTo>
                  <a:cubicBezTo>
                    <a:pt x="1" y="1625"/>
                    <a:pt x="645" y="2362"/>
                    <a:pt x="1570" y="2446"/>
                  </a:cubicBezTo>
                  <a:cubicBezTo>
                    <a:pt x="1607" y="2449"/>
                    <a:pt x="1644" y="2451"/>
                    <a:pt x="1681" y="2451"/>
                  </a:cubicBezTo>
                  <a:cubicBezTo>
                    <a:pt x="2027" y="2451"/>
                    <a:pt x="2379" y="2309"/>
                    <a:pt x="2670" y="2084"/>
                  </a:cubicBezTo>
                  <a:lnTo>
                    <a:pt x="2670" y="2084"/>
                  </a:lnTo>
                  <a:cubicBezTo>
                    <a:pt x="2704" y="2069"/>
                    <a:pt x="2733" y="2045"/>
                    <a:pt x="2756" y="2014"/>
                  </a:cubicBezTo>
                  <a:lnTo>
                    <a:pt x="2756" y="2014"/>
                  </a:lnTo>
                  <a:cubicBezTo>
                    <a:pt x="3047" y="1763"/>
                    <a:pt x="3266" y="1427"/>
                    <a:pt x="3338" y="1075"/>
                  </a:cubicBezTo>
                  <a:cubicBezTo>
                    <a:pt x="3430" y="625"/>
                    <a:pt x="3204" y="1"/>
                    <a:pt x="27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39"/>
            <p:cNvSpPr/>
            <p:nvPr/>
          </p:nvSpPr>
          <p:spPr>
            <a:xfrm>
              <a:off x="4482725" y="2500750"/>
              <a:ext cx="85725" cy="61275"/>
            </a:xfrm>
            <a:custGeom>
              <a:rect b="b" l="l" r="r" t="t"/>
              <a:pathLst>
                <a:path extrusionOk="0" h="2451" w="3429">
                  <a:moveTo>
                    <a:pt x="2756" y="400"/>
                  </a:moveTo>
                  <a:cubicBezTo>
                    <a:pt x="3004" y="400"/>
                    <a:pt x="3065" y="914"/>
                    <a:pt x="2992" y="1114"/>
                  </a:cubicBezTo>
                  <a:cubicBezTo>
                    <a:pt x="2945" y="1243"/>
                    <a:pt x="2834" y="1381"/>
                    <a:pt x="2756" y="1488"/>
                  </a:cubicBezTo>
                  <a:cubicBezTo>
                    <a:pt x="2719" y="1538"/>
                    <a:pt x="2681" y="1587"/>
                    <a:pt x="2641" y="1633"/>
                  </a:cubicBezTo>
                  <a:lnTo>
                    <a:pt x="2641" y="1633"/>
                  </a:lnTo>
                  <a:cubicBezTo>
                    <a:pt x="2417" y="1288"/>
                    <a:pt x="2236" y="708"/>
                    <a:pt x="2600" y="457"/>
                  </a:cubicBezTo>
                  <a:cubicBezTo>
                    <a:pt x="2658" y="417"/>
                    <a:pt x="2710" y="400"/>
                    <a:pt x="2756" y="400"/>
                  </a:cubicBezTo>
                  <a:close/>
                  <a:moveTo>
                    <a:pt x="2742" y="1"/>
                  </a:moveTo>
                  <a:cubicBezTo>
                    <a:pt x="2634" y="1"/>
                    <a:pt x="2512" y="35"/>
                    <a:pt x="2379" y="114"/>
                  </a:cubicBezTo>
                  <a:cubicBezTo>
                    <a:pt x="1798" y="461"/>
                    <a:pt x="2053" y="1393"/>
                    <a:pt x="2373" y="1887"/>
                  </a:cubicBezTo>
                  <a:lnTo>
                    <a:pt x="2373" y="1887"/>
                  </a:lnTo>
                  <a:cubicBezTo>
                    <a:pt x="2166" y="2044"/>
                    <a:pt x="1928" y="2138"/>
                    <a:pt x="1658" y="2138"/>
                  </a:cubicBezTo>
                  <a:cubicBezTo>
                    <a:pt x="1558" y="2138"/>
                    <a:pt x="1454" y="2125"/>
                    <a:pt x="1346" y="2098"/>
                  </a:cubicBezTo>
                  <a:cubicBezTo>
                    <a:pt x="692" y="1934"/>
                    <a:pt x="283" y="1369"/>
                    <a:pt x="288" y="701"/>
                  </a:cubicBezTo>
                  <a:cubicBezTo>
                    <a:pt x="288" y="629"/>
                    <a:pt x="235" y="593"/>
                    <a:pt x="181" y="593"/>
                  </a:cubicBezTo>
                  <a:cubicBezTo>
                    <a:pt x="126" y="593"/>
                    <a:pt x="70" y="630"/>
                    <a:pt x="65" y="701"/>
                  </a:cubicBezTo>
                  <a:cubicBezTo>
                    <a:pt x="0" y="1625"/>
                    <a:pt x="644" y="2362"/>
                    <a:pt x="1570" y="2446"/>
                  </a:cubicBezTo>
                  <a:cubicBezTo>
                    <a:pt x="1607" y="2449"/>
                    <a:pt x="1644" y="2451"/>
                    <a:pt x="1682" y="2451"/>
                  </a:cubicBezTo>
                  <a:cubicBezTo>
                    <a:pt x="2028" y="2451"/>
                    <a:pt x="2379" y="2308"/>
                    <a:pt x="2671" y="2083"/>
                  </a:cubicBezTo>
                  <a:lnTo>
                    <a:pt x="2671" y="2083"/>
                  </a:lnTo>
                  <a:cubicBezTo>
                    <a:pt x="2703" y="2069"/>
                    <a:pt x="2732" y="2045"/>
                    <a:pt x="2754" y="2015"/>
                  </a:cubicBezTo>
                  <a:lnTo>
                    <a:pt x="2754" y="2015"/>
                  </a:lnTo>
                  <a:cubicBezTo>
                    <a:pt x="3046" y="1763"/>
                    <a:pt x="3265" y="1428"/>
                    <a:pt x="3337" y="1075"/>
                  </a:cubicBezTo>
                  <a:cubicBezTo>
                    <a:pt x="3429" y="625"/>
                    <a:pt x="3203" y="1"/>
                    <a:pt x="27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39"/>
            <p:cNvSpPr/>
            <p:nvPr/>
          </p:nvSpPr>
          <p:spPr>
            <a:xfrm>
              <a:off x="4533900" y="2500750"/>
              <a:ext cx="85725" cy="61275"/>
            </a:xfrm>
            <a:custGeom>
              <a:rect b="b" l="l" r="r" t="t"/>
              <a:pathLst>
                <a:path extrusionOk="0" h="2451" w="3429">
                  <a:moveTo>
                    <a:pt x="2756" y="400"/>
                  </a:moveTo>
                  <a:cubicBezTo>
                    <a:pt x="3004" y="400"/>
                    <a:pt x="3066" y="914"/>
                    <a:pt x="2992" y="1114"/>
                  </a:cubicBezTo>
                  <a:cubicBezTo>
                    <a:pt x="2945" y="1243"/>
                    <a:pt x="2835" y="1381"/>
                    <a:pt x="2757" y="1488"/>
                  </a:cubicBezTo>
                  <a:cubicBezTo>
                    <a:pt x="2720" y="1539"/>
                    <a:pt x="2682" y="1587"/>
                    <a:pt x="2642" y="1633"/>
                  </a:cubicBezTo>
                  <a:lnTo>
                    <a:pt x="2642" y="1633"/>
                  </a:lnTo>
                  <a:cubicBezTo>
                    <a:pt x="2418" y="1288"/>
                    <a:pt x="2236" y="708"/>
                    <a:pt x="2600" y="457"/>
                  </a:cubicBezTo>
                  <a:cubicBezTo>
                    <a:pt x="2658" y="417"/>
                    <a:pt x="2710" y="400"/>
                    <a:pt x="2756" y="400"/>
                  </a:cubicBezTo>
                  <a:close/>
                  <a:moveTo>
                    <a:pt x="2742" y="1"/>
                  </a:moveTo>
                  <a:cubicBezTo>
                    <a:pt x="2634" y="1"/>
                    <a:pt x="2513" y="35"/>
                    <a:pt x="2379" y="114"/>
                  </a:cubicBezTo>
                  <a:cubicBezTo>
                    <a:pt x="1798" y="461"/>
                    <a:pt x="2053" y="1392"/>
                    <a:pt x="2374" y="1887"/>
                  </a:cubicBezTo>
                  <a:lnTo>
                    <a:pt x="2374" y="1887"/>
                  </a:lnTo>
                  <a:cubicBezTo>
                    <a:pt x="2166" y="2044"/>
                    <a:pt x="1928" y="2138"/>
                    <a:pt x="1658" y="2138"/>
                  </a:cubicBezTo>
                  <a:cubicBezTo>
                    <a:pt x="1558" y="2138"/>
                    <a:pt x="1454" y="2125"/>
                    <a:pt x="1346" y="2098"/>
                  </a:cubicBezTo>
                  <a:cubicBezTo>
                    <a:pt x="692" y="1934"/>
                    <a:pt x="284" y="1369"/>
                    <a:pt x="288" y="701"/>
                  </a:cubicBezTo>
                  <a:cubicBezTo>
                    <a:pt x="289" y="629"/>
                    <a:pt x="236" y="593"/>
                    <a:pt x="182" y="593"/>
                  </a:cubicBezTo>
                  <a:cubicBezTo>
                    <a:pt x="127" y="593"/>
                    <a:pt x="70" y="630"/>
                    <a:pt x="65" y="701"/>
                  </a:cubicBezTo>
                  <a:cubicBezTo>
                    <a:pt x="0" y="1625"/>
                    <a:pt x="644" y="2362"/>
                    <a:pt x="1570" y="2446"/>
                  </a:cubicBezTo>
                  <a:cubicBezTo>
                    <a:pt x="1607" y="2449"/>
                    <a:pt x="1644" y="2451"/>
                    <a:pt x="1682" y="2451"/>
                  </a:cubicBezTo>
                  <a:cubicBezTo>
                    <a:pt x="2028" y="2451"/>
                    <a:pt x="2379" y="2309"/>
                    <a:pt x="2670" y="2083"/>
                  </a:cubicBezTo>
                  <a:lnTo>
                    <a:pt x="2670" y="2083"/>
                  </a:lnTo>
                  <a:cubicBezTo>
                    <a:pt x="2703" y="2069"/>
                    <a:pt x="2733" y="2045"/>
                    <a:pt x="2755" y="2015"/>
                  </a:cubicBezTo>
                  <a:lnTo>
                    <a:pt x="2755" y="2015"/>
                  </a:lnTo>
                  <a:cubicBezTo>
                    <a:pt x="3046" y="1763"/>
                    <a:pt x="3265" y="1427"/>
                    <a:pt x="3337" y="1075"/>
                  </a:cubicBezTo>
                  <a:cubicBezTo>
                    <a:pt x="3429" y="625"/>
                    <a:pt x="3203" y="1"/>
                    <a:pt x="27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39"/>
            <p:cNvSpPr/>
            <p:nvPr/>
          </p:nvSpPr>
          <p:spPr>
            <a:xfrm>
              <a:off x="4585100" y="2500750"/>
              <a:ext cx="85700" cy="61275"/>
            </a:xfrm>
            <a:custGeom>
              <a:rect b="b" l="l" r="r" t="t"/>
              <a:pathLst>
                <a:path extrusionOk="0" h="2451" w="3428">
                  <a:moveTo>
                    <a:pt x="2755" y="400"/>
                  </a:moveTo>
                  <a:cubicBezTo>
                    <a:pt x="3003" y="400"/>
                    <a:pt x="3065" y="914"/>
                    <a:pt x="2991" y="1114"/>
                  </a:cubicBezTo>
                  <a:cubicBezTo>
                    <a:pt x="2944" y="1243"/>
                    <a:pt x="2835" y="1381"/>
                    <a:pt x="2756" y="1488"/>
                  </a:cubicBezTo>
                  <a:cubicBezTo>
                    <a:pt x="2719" y="1539"/>
                    <a:pt x="2681" y="1587"/>
                    <a:pt x="2641" y="1633"/>
                  </a:cubicBezTo>
                  <a:lnTo>
                    <a:pt x="2641" y="1633"/>
                  </a:lnTo>
                  <a:cubicBezTo>
                    <a:pt x="2417" y="1288"/>
                    <a:pt x="2235" y="708"/>
                    <a:pt x="2599" y="457"/>
                  </a:cubicBezTo>
                  <a:cubicBezTo>
                    <a:pt x="2657" y="417"/>
                    <a:pt x="2709" y="400"/>
                    <a:pt x="2755" y="400"/>
                  </a:cubicBezTo>
                  <a:close/>
                  <a:moveTo>
                    <a:pt x="2742" y="1"/>
                  </a:moveTo>
                  <a:cubicBezTo>
                    <a:pt x="2633" y="1"/>
                    <a:pt x="2512" y="35"/>
                    <a:pt x="2378" y="114"/>
                  </a:cubicBezTo>
                  <a:cubicBezTo>
                    <a:pt x="1797" y="461"/>
                    <a:pt x="2052" y="1392"/>
                    <a:pt x="2373" y="1887"/>
                  </a:cubicBezTo>
                  <a:lnTo>
                    <a:pt x="2373" y="1887"/>
                  </a:lnTo>
                  <a:cubicBezTo>
                    <a:pt x="2165" y="2044"/>
                    <a:pt x="1927" y="2138"/>
                    <a:pt x="1657" y="2138"/>
                  </a:cubicBezTo>
                  <a:cubicBezTo>
                    <a:pt x="1558" y="2138"/>
                    <a:pt x="1453" y="2125"/>
                    <a:pt x="1345" y="2098"/>
                  </a:cubicBezTo>
                  <a:cubicBezTo>
                    <a:pt x="691" y="1934"/>
                    <a:pt x="283" y="1369"/>
                    <a:pt x="287" y="701"/>
                  </a:cubicBezTo>
                  <a:cubicBezTo>
                    <a:pt x="288" y="629"/>
                    <a:pt x="235" y="593"/>
                    <a:pt x="181" y="593"/>
                  </a:cubicBezTo>
                  <a:cubicBezTo>
                    <a:pt x="126" y="593"/>
                    <a:pt x="70" y="630"/>
                    <a:pt x="64" y="701"/>
                  </a:cubicBezTo>
                  <a:cubicBezTo>
                    <a:pt x="0" y="1625"/>
                    <a:pt x="643" y="2362"/>
                    <a:pt x="1569" y="2446"/>
                  </a:cubicBezTo>
                  <a:cubicBezTo>
                    <a:pt x="1606" y="2449"/>
                    <a:pt x="1643" y="2451"/>
                    <a:pt x="1681" y="2451"/>
                  </a:cubicBezTo>
                  <a:cubicBezTo>
                    <a:pt x="2027" y="2451"/>
                    <a:pt x="2378" y="2309"/>
                    <a:pt x="2670" y="2083"/>
                  </a:cubicBezTo>
                  <a:lnTo>
                    <a:pt x="2670" y="2083"/>
                  </a:lnTo>
                  <a:cubicBezTo>
                    <a:pt x="2702" y="2069"/>
                    <a:pt x="2732" y="2045"/>
                    <a:pt x="2754" y="2015"/>
                  </a:cubicBezTo>
                  <a:lnTo>
                    <a:pt x="2754" y="2015"/>
                  </a:lnTo>
                  <a:cubicBezTo>
                    <a:pt x="3045" y="1763"/>
                    <a:pt x="3264" y="1427"/>
                    <a:pt x="3336" y="1075"/>
                  </a:cubicBezTo>
                  <a:cubicBezTo>
                    <a:pt x="3428" y="625"/>
                    <a:pt x="3203" y="1"/>
                    <a:pt x="27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39"/>
            <p:cNvSpPr/>
            <p:nvPr/>
          </p:nvSpPr>
          <p:spPr>
            <a:xfrm>
              <a:off x="4636275" y="2500750"/>
              <a:ext cx="85750" cy="61275"/>
            </a:xfrm>
            <a:custGeom>
              <a:rect b="b" l="l" r="r" t="t"/>
              <a:pathLst>
                <a:path extrusionOk="0" h="2451" w="3430">
                  <a:moveTo>
                    <a:pt x="2756" y="400"/>
                  </a:moveTo>
                  <a:cubicBezTo>
                    <a:pt x="3003" y="400"/>
                    <a:pt x="3065" y="914"/>
                    <a:pt x="2991" y="1114"/>
                  </a:cubicBezTo>
                  <a:cubicBezTo>
                    <a:pt x="2944" y="1243"/>
                    <a:pt x="2835" y="1381"/>
                    <a:pt x="2756" y="1488"/>
                  </a:cubicBezTo>
                  <a:cubicBezTo>
                    <a:pt x="2719" y="1539"/>
                    <a:pt x="2681" y="1587"/>
                    <a:pt x="2641" y="1633"/>
                  </a:cubicBezTo>
                  <a:lnTo>
                    <a:pt x="2641" y="1633"/>
                  </a:lnTo>
                  <a:cubicBezTo>
                    <a:pt x="2417" y="1288"/>
                    <a:pt x="2236" y="708"/>
                    <a:pt x="2600" y="457"/>
                  </a:cubicBezTo>
                  <a:cubicBezTo>
                    <a:pt x="2658" y="417"/>
                    <a:pt x="2710" y="400"/>
                    <a:pt x="2756" y="400"/>
                  </a:cubicBezTo>
                  <a:close/>
                  <a:moveTo>
                    <a:pt x="2742" y="1"/>
                  </a:moveTo>
                  <a:cubicBezTo>
                    <a:pt x="2634" y="1"/>
                    <a:pt x="2513" y="35"/>
                    <a:pt x="2380" y="114"/>
                  </a:cubicBezTo>
                  <a:cubicBezTo>
                    <a:pt x="1797" y="461"/>
                    <a:pt x="2052" y="1393"/>
                    <a:pt x="2373" y="1887"/>
                  </a:cubicBezTo>
                  <a:lnTo>
                    <a:pt x="2373" y="1887"/>
                  </a:lnTo>
                  <a:cubicBezTo>
                    <a:pt x="2165" y="2044"/>
                    <a:pt x="1927" y="2138"/>
                    <a:pt x="1657" y="2138"/>
                  </a:cubicBezTo>
                  <a:cubicBezTo>
                    <a:pt x="1558" y="2138"/>
                    <a:pt x="1454" y="2125"/>
                    <a:pt x="1345" y="2098"/>
                  </a:cubicBezTo>
                  <a:cubicBezTo>
                    <a:pt x="691" y="1934"/>
                    <a:pt x="283" y="1369"/>
                    <a:pt x="287" y="701"/>
                  </a:cubicBezTo>
                  <a:cubicBezTo>
                    <a:pt x="288" y="629"/>
                    <a:pt x="235" y="593"/>
                    <a:pt x="181" y="593"/>
                  </a:cubicBezTo>
                  <a:cubicBezTo>
                    <a:pt x="126" y="593"/>
                    <a:pt x="70" y="630"/>
                    <a:pt x="64" y="701"/>
                  </a:cubicBezTo>
                  <a:cubicBezTo>
                    <a:pt x="0" y="1625"/>
                    <a:pt x="644" y="2362"/>
                    <a:pt x="1569" y="2446"/>
                  </a:cubicBezTo>
                  <a:cubicBezTo>
                    <a:pt x="1606" y="2449"/>
                    <a:pt x="1644" y="2451"/>
                    <a:pt x="1681" y="2451"/>
                  </a:cubicBezTo>
                  <a:cubicBezTo>
                    <a:pt x="2027" y="2451"/>
                    <a:pt x="2378" y="2309"/>
                    <a:pt x="2670" y="2084"/>
                  </a:cubicBezTo>
                  <a:lnTo>
                    <a:pt x="2670" y="2084"/>
                  </a:lnTo>
                  <a:cubicBezTo>
                    <a:pt x="2703" y="2069"/>
                    <a:pt x="2733" y="2045"/>
                    <a:pt x="2755" y="2014"/>
                  </a:cubicBezTo>
                  <a:lnTo>
                    <a:pt x="2755" y="2014"/>
                  </a:lnTo>
                  <a:cubicBezTo>
                    <a:pt x="3047" y="1763"/>
                    <a:pt x="3266" y="1427"/>
                    <a:pt x="3338" y="1075"/>
                  </a:cubicBezTo>
                  <a:cubicBezTo>
                    <a:pt x="3429" y="625"/>
                    <a:pt x="3203" y="1"/>
                    <a:pt x="27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39"/>
            <p:cNvSpPr/>
            <p:nvPr/>
          </p:nvSpPr>
          <p:spPr>
            <a:xfrm>
              <a:off x="4687450" y="2500750"/>
              <a:ext cx="85750" cy="61275"/>
            </a:xfrm>
            <a:custGeom>
              <a:rect b="b" l="l" r="r" t="t"/>
              <a:pathLst>
                <a:path extrusionOk="0" h="2451" w="3430">
                  <a:moveTo>
                    <a:pt x="2756" y="400"/>
                  </a:moveTo>
                  <a:cubicBezTo>
                    <a:pt x="3003" y="400"/>
                    <a:pt x="3066" y="914"/>
                    <a:pt x="2992" y="1114"/>
                  </a:cubicBezTo>
                  <a:cubicBezTo>
                    <a:pt x="2945" y="1243"/>
                    <a:pt x="2835" y="1381"/>
                    <a:pt x="2756" y="1488"/>
                  </a:cubicBezTo>
                  <a:cubicBezTo>
                    <a:pt x="2720" y="1538"/>
                    <a:pt x="2681" y="1587"/>
                    <a:pt x="2642" y="1633"/>
                  </a:cubicBezTo>
                  <a:lnTo>
                    <a:pt x="2642" y="1633"/>
                  </a:lnTo>
                  <a:cubicBezTo>
                    <a:pt x="2417" y="1288"/>
                    <a:pt x="2237" y="708"/>
                    <a:pt x="2600" y="457"/>
                  </a:cubicBezTo>
                  <a:cubicBezTo>
                    <a:pt x="2659" y="417"/>
                    <a:pt x="2710" y="400"/>
                    <a:pt x="2756" y="400"/>
                  </a:cubicBezTo>
                  <a:close/>
                  <a:moveTo>
                    <a:pt x="2743" y="1"/>
                  </a:moveTo>
                  <a:cubicBezTo>
                    <a:pt x="2634" y="1"/>
                    <a:pt x="2513" y="35"/>
                    <a:pt x="2380" y="114"/>
                  </a:cubicBezTo>
                  <a:cubicBezTo>
                    <a:pt x="1797" y="461"/>
                    <a:pt x="2053" y="1393"/>
                    <a:pt x="2374" y="1887"/>
                  </a:cubicBezTo>
                  <a:lnTo>
                    <a:pt x="2374" y="1887"/>
                  </a:lnTo>
                  <a:cubicBezTo>
                    <a:pt x="2166" y="2044"/>
                    <a:pt x="1927" y="2138"/>
                    <a:pt x="1657" y="2138"/>
                  </a:cubicBezTo>
                  <a:cubicBezTo>
                    <a:pt x="1558" y="2138"/>
                    <a:pt x="1454" y="2125"/>
                    <a:pt x="1345" y="2098"/>
                  </a:cubicBezTo>
                  <a:cubicBezTo>
                    <a:pt x="691" y="1934"/>
                    <a:pt x="283" y="1369"/>
                    <a:pt x="287" y="701"/>
                  </a:cubicBezTo>
                  <a:cubicBezTo>
                    <a:pt x="288" y="629"/>
                    <a:pt x="235" y="593"/>
                    <a:pt x="181" y="593"/>
                  </a:cubicBezTo>
                  <a:cubicBezTo>
                    <a:pt x="126" y="593"/>
                    <a:pt x="70" y="630"/>
                    <a:pt x="66" y="701"/>
                  </a:cubicBezTo>
                  <a:cubicBezTo>
                    <a:pt x="1" y="1625"/>
                    <a:pt x="644" y="2362"/>
                    <a:pt x="1569" y="2446"/>
                  </a:cubicBezTo>
                  <a:cubicBezTo>
                    <a:pt x="1606" y="2449"/>
                    <a:pt x="1644" y="2451"/>
                    <a:pt x="1681" y="2451"/>
                  </a:cubicBezTo>
                  <a:cubicBezTo>
                    <a:pt x="2027" y="2451"/>
                    <a:pt x="2378" y="2309"/>
                    <a:pt x="2670" y="2084"/>
                  </a:cubicBezTo>
                  <a:lnTo>
                    <a:pt x="2670" y="2084"/>
                  </a:lnTo>
                  <a:cubicBezTo>
                    <a:pt x="2703" y="2069"/>
                    <a:pt x="2733" y="2045"/>
                    <a:pt x="2756" y="2014"/>
                  </a:cubicBezTo>
                  <a:lnTo>
                    <a:pt x="2756" y="2014"/>
                  </a:lnTo>
                  <a:cubicBezTo>
                    <a:pt x="3047" y="1762"/>
                    <a:pt x="3266" y="1427"/>
                    <a:pt x="3338" y="1075"/>
                  </a:cubicBezTo>
                  <a:cubicBezTo>
                    <a:pt x="3429" y="625"/>
                    <a:pt x="3203" y="1"/>
                    <a:pt x="27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39"/>
            <p:cNvSpPr/>
            <p:nvPr/>
          </p:nvSpPr>
          <p:spPr>
            <a:xfrm>
              <a:off x="4738625" y="2500750"/>
              <a:ext cx="85750" cy="61275"/>
            </a:xfrm>
            <a:custGeom>
              <a:rect b="b" l="l" r="r" t="t"/>
              <a:pathLst>
                <a:path extrusionOk="0" h="2451" w="3430">
                  <a:moveTo>
                    <a:pt x="2756" y="400"/>
                  </a:moveTo>
                  <a:cubicBezTo>
                    <a:pt x="3004" y="400"/>
                    <a:pt x="3066" y="914"/>
                    <a:pt x="2992" y="1114"/>
                  </a:cubicBezTo>
                  <a:cubicBezTo>
                    <a:pt x="2945" y="1243"/>
                    <a:pt x="2836" y="1381"/>
                    <a:pt x="2758" y="1488"/>
                  </a:cubicBezTo>
                  <a:cubicBezTo>
                    <a:pt x="2721" y="1539"/>
                    <a:pt x="2682" y="1587"/>
                    <a:pt x="2642" y="1634"/>
                  </a:cubicBezTo>
                  <a:lnTo>
                    <a:pt x="2642" y="1634"/>
                  </a:lnTo>
                  <a:cubicBezTo>
                    <a:pt x="2418" y="1289"/>
                    <a:pt x="2237" y="708"/>
                    <a:pt x="2600" y="457"/>
                  </a:cubicBezTo>
                  <a:cubicBezTo>
                    <a:pt x="2659" y="417"/>
                    <a:pt x="2711" y="400"/>
                    <a:pt x="2756" y="400"/>
                  </a:cubicBezTo>
                  <a:close/>
                  <a:moveTo>
                    <a:pt x="2743" y="1"/>
                  </a:moveTo>
                  <a:cubicBezTo>
                    <a:pt x="2634" y="1"/>
                    <a:pt x="2513" y="35"/>
                    <a:pt x="2380" y="114"/>
                  </a:cubicBezTo>
                  <a:cubicBezTo>
                    <a:pt x="1798" y="461"/>
                    <a:pt x="2054" y="1393"/>
                    <a:pt x="2374" y="1887"/>
                  </a:cubicBezTo>
                  <a:lnTo>
                    <a:pt x="2374" y="1887"/>
                  </a:lnTo>
                  <a:cubicBezTo>
                    <a:pt x="2166" y="2044"/>
                    <a:pt x="1928" y="2138"/>
                    <a:pt x="1659" y="2138"/>
                  </a:cubicBezTo>
                  <a:cubicBezTo>
                    <a:pt x="1559" y="2138"/>
                    <a:pt x="1455" y="2125"/>
                    <a:pt x="1347" y="2098"/>
                  </a:cubicBezTo>
                  <a:cubicBezTo>
                    <a:pt x="693" y="1934"/>
                    <a:pt x="285" y="1369"/>
                    <a:pt x="289" y="701"/>
                  </a:cubicBezTo>
                  <a:cubicBezTo>
                    <a:pt x="289" y="629"/>
                    <a:pt x="236" y="593"/>
                    <a:pt x="182" y="593"/>
                  </a:cubicBezTo>
                  <a:cubicBezTo>
                    <a:pt x="127" y="593"/>
                    <a:pt x="71" y="630"/>
                    <a:pt x="66" y="701"/>
                  </a:cubicBezTo>
                  <a:cubicBezTo>
                    <a:pt x="1" y="1625"/>
                    <a:pt x="644" y="2362"/>
                    <a:pt x="1571" y="2446"/>
                  </a:cubicBezTo>
                  <a:cubicBezTo>
                    <a:pt x="1608" y="2449"/>
                    <a:pt x="1645" y="2451"/>
                    <a:pt x="1682" y="2451"/>
                  </a:cubicBezTo>
                  <a:cubicBezTo>
                    <a:pt x="2028" y="2451"/>
                    <a:pt x="2380" y="2308"/>
                    <a:pt x="2671" y="2083"/>
                  </a:cubicBezTo>
                  <a:lnTo>
                    <a:pt x="2671" y="2083"/>
                  </a:lnTo>
                  <a:cubicBezTo>
                    <a:pt x="2704" y="2069"/>
                    <a:pt x="2733" y="2045"/>
                    <a:pt x="2755" y="2015"/>
                  </a:cubicBezTo>
                  <a:lnTo>
                    <a:pt x="2755" y="2015"/>
                  </a:lnTo>
                  <a:cubicBezTo>
                    <a:pt x="3046" y="1763"/>
                    <a:pt x="3266" y="1428"/>
                    <a:pt x="3338" y="1075"/>
                  </a:cubicBezTo>
                  <a:cubicBezTo>
                    <a:pt x="3429" y="625"/>
                    <a:pt x="3203" y="1"/>
                    <a:pt x="27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39"/>
            <p:cNvSpPr/>
            <p:nvPr/>
          </p:nvSpPr>
          <p:spPr>
            <a:xfrm>
              <a:off x="4789825" y="2500750"/>
              <a:ext cx="85725" cy="61275"/>
            </a:xfrm>
            <a:custGeom>
              <a:rect b="b" l="l" r="r" t="t"/>
              <a:pathLst>
                <a:path extrusionOk="0" h="2451" w="3429">
                  <a:moveTo>
                    <a:pt x="2756" y="400"/>
                  </a:moveTo>
                  <a:cubicBezTo>
                    <a:pt x="3003" y="400"/>
                    <a:pt x="3065" y="914"/>
                    <a:pt x="2991" y="1114"/>
                  </a:cubicBezTo>
                  <a:cubicBezTo>
                    <a:pt x="2945" y="1243"/>
                    <a:pt x="2835" y="1381"/>
                    <a:pt x="2757" y="1488"/>
                  </a:cubicBezTo>
                  <a:cubicBezTo>
                    <a:pt x="2720" y="1539"/>
                    <a:pt x="2681" y="1587"/>
                    <a:pt x="2641" y="1633"/>
                  </a:cubicBezTo>
                  <a:lnTo>
                    <a:pt x="2641" y="1633"/>
                  </a:lnTo>
                  <a:cubicBezTo>
                    <a:pt x="2418" y="1288"/>
                    <a:pt x="2236" y="708"/>
                    <a:pt x="2599" y="457"/>
                  </a:cubicBezTo>
                  <a:cubicBezTo>
                    <a:pt x="2658" y="417"/>
                    <a:pt x="2710" y="400"/>
                    <a:pt x="2756" y="400"/>
                  </a:cubicBezTo>
                  <a:close/>
                  <a:moveTo>
                    <a:pt x="2742" y="1"/>
                  </a:moveTo>
                  <a:cubicBezTo>
                    <a:pt x="2634" y="1"/>
                    <a:pt x="2512" y="35"/>
                    <a:pt x="2379" y="114"/>
                  </a:cubicBezTo>
                  <a:cubicBezTo>
                    <a:pt x="1797" y="461"/>
                    <a:pt x="2052" y="1392"/>
                    <a:pt x="2374" y="1887"/>
                  </a:cubicBezTo>
                  <a:lnTo>
                    <a:pt x="2374" y="1887"/>
                  </a:lnTo>
                  <a:cubicBezTo>
                    <a:pt x="2166" y="2044"/>
                    <a:pt x="1927" y="2138"/>
                    <a:pt x="1658" y="2138"/>
                  </a:cubicBezTo>
                  <a:cubicBezTo>
                    <a:pt x="1558" y="2138"/>
                    <a:pt x="1454" y="2125"/>
                    <a:pt x="1346" y="2098"/>
                  </a:cubicBezTo>
                  <a:cubicBezTo>
                    <a:pt x="692" y="1934"/>
                    <a:pt x="284" y="1369"/>
                    <a:pt x="288" y="701"/>
                  </a:cubicBezTo>
                  <a:cubicBezTo>
                    <a:pt x="288" y="629"/>
                    <a:pt x="236" y="593"/>
                    <a:pt x="181" y="593"/>
                  </a:cubicBezTo>
                  <a:cubicBezTo>
                    <a:pt x="127" y="593"/>
                    <a:pt x="70" y="630"/>
                    <a:pt x="65" y="701"/>
                  </a:cubicBezTo>
                  <a:cubicBezTo>
                    <a:pt x="1" y="1625"/>
                    <a:pt x="643" y="2362"/>
                    <a:pt x="1570" y="2446"/>
                  </a:cubicBezTo>
                  <a:cubicBezTo>
                    <a:pt x="1607" y="2449"/>
                    <a:pt x="1644" y="2451"/>
                    <a:pt x="1681" y="2451"/>
                  </a:cubicBezTo>
                  <a:cubicBezTo>
                    <a:pt x="2027" y="2451"/>
                    <a:pt x="2379" y="2308"/>
                    <a:pt x="2671" y="2083"/>
                  </a:cubicBezTo>
                  <a:lnTo>
                    <a:pt x="2671" y="2083"/>
                  </a:lnTo>
                  <a:cubicBezTo>
                    <a:pt x="2703" y="2069"/>
                    <a:pt x="2732" y="2045"/>
                    <a:pt x="2753" y="2016"/>
                  </a:cubicBezTo>
                  <a:lnTo>
                    <a:pt x="2753" y="2016"/>
                  </a:lnTo>
                  <a:cubicBezTo>
                    <a:pt x="3046" y="1764"/>
                    <a:pt x="3265" y="1428"/>
                    <a:pt x="3337" y="1075"/>
                  </a:cubicBezTo>
                  <a:cubicBezTo>
                    <a:pt x="3429" y="625"/>
                    <a:pt x="3203" y="1"/>
                    <a:pt x="27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39"/>
            <p:cNvSpPr/>
            <p:nvPr/>
          </p:nvSpPr>
          <p:spPr>
            <a:xfrm>
              <a:off x="4841025" y="2500750"/>
              <a:ext cx="85700" cy="61275"/>
            </a:xfrm>
            <a:custGeom>
              <a:rect b="b" l="l" r="r" t="t"/>
              <a:pathLst>
                <a:path extrusionOk="0" h="2451" w="3428">
                  <a:moveTo>
                    <a:pt x="2755" y="400"/>
                  </a:moveTo>
                  <a:cubicBezTo>
                    <a:pt x="3002" y="400"/>
                    <a:pt x="3064" y="914"/>
                    <a:pt x="2990" y="1114"/>
                  </a:cubicBezTo>
                  <a:cubicBezTo>
                    <a:pt x="2944" y="1243"/>
                    <a:pt x="2834" y="1381"/>
                    <a:pt x="2756" y="1488"/>
                  </a:cubicBezTo>
                  <a:cubicBezTo>
                    <a:pt x="2719" y="1539"/>
                    <a:pt x="2680" y="1587"/>
                    <a:pt x="2640" y="1633"/>
                  </a:cubicBezTo>
                  <a:lnTo>
                    <a:pt x="2640" y="1633"/>
                  </a:lnTo>
                  <a:cubicBezTo>
                    <a:pt x="2417" y="1288"/>
                    <a:pt x="2235" y="708"/>
                    <a:pt x="2598" y="457"/>
                  </a:cubicBezTo>
                  <a:cubicBezTo>
                    <a:pt x="2657" y="417"/>
                    <a:pt x="2709" y="400"/>
                    <a:pt x="2755" y="400"/>
                  </a:cubicBezTo>
                  <a:close/>
                  <a:moveTo>
                    <a:pt x="2741" y="1"/>
                  </a:moveTo>
                  <a:cubicBezTo>
                    <a:pt x="2633" y="1"/>
                    <a:pt x="2511" y="35"/>
                    <a:pt x="2378" y="114"/>
                  </a:cubicBezTo>
                  <a:cubicBezTo>
                    <a:pt x="1796" y="461"/>
                    <a:pt x="2052" y="1392"/>
                    <a:pt x="2373" y="1887"/>
                  </a:cubicBezTo>
                  <a:lnTo>
                    <a:pt x="2373" y="1887"/>
                  </a:lnTo>
                  <a:cubicBezTo>
                    <a:pt x="2165" y="2044"/>
                    <a:pt x="1927" y="2138"/>
                    <a:pt x="1657" y="2138"/>
                  </a:cubicBezTo>
                  <a:cubicBezTo>
                    <a:pt x="1557" y="2138"/>
                    <a:pt x="1453" y="2125"/>
                    <a:pt x="1345" y="2098"/>
                  </a:cubicBezTo>
                  <a:cubicBezTo>
                    <a:pt x="691" y="1934"/>
                    <a:pt x="283" y="1369"/>
                    <a:pt x="287" y="701"/>
                  </a:cubicBezTo>
                  <a:cubicBezTo>
                    <a:pt x="287" y="629"/>
                    <a:pt x="235" y="593"/>
                    <a:pt x="180" y="593"/>
                  </a:cubicBezTo>
                  <a:cubicBezTo>
                    <a:pt x="126" y="593"/>
                    <a:pt x="69" y="630"/>
                    <a:pt x="64" y="701"/>
                  </a:cubicBezTo>
                  <a:cubicBezTo>
                    <a:pt x="0" y="1625"/>
                    <a:pt x="644" y="2362"/>
                    <a:pt x="1569" y="2446"/>
                  </a:cubicBezTo>
                  <a:cubicBezTo>
                    <a:pt x="1606" y="2449"/>
                    <a:pt x="1643" y="2451"/>
                    <a:pt x="1680" y="2451"/>
                  </a:cubicBezTo>
                  <a:cubicBezTo>
                    <a:pt x="2026" y="2451"/>
                    <a:pt x="2378" y="2309"/>
                    <a:pt x="2669" y="2084"/>
                  </a:cubicBezTo>
                  <a:lnTo>
                    <a:pt x="2669" y="2084"/>
                  </a:lnTo>
                  <a:cubicBezTo>
                    <a:pt x="2703" y="2069"/>
                    <a:pt x="2733" y="2045"/>
                    <a:pt x="2755" y="2014"/>
                  </a:cubicBezTo>
                  <a:lnTo>
                    <a:pt x="2755" y="2014"/>
                  </a:lnTo>
                  <a:cubicBezTo>
                    <a:pt x="3046" y="1762"/>
                    <a:pt x="3265" y="1427"/>
                    <a:pt x="3336" y="1075"/>
                  </a:cubicBezTo>
                  <a:cubicBezTo>
                    <a:pt x="3428" y="625"/>
                    <a:pt x="3202" y="1"/>
                    <a:pt x="27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39"/>
            <p:cNvSpPr/>
            <p:nvPr/>
          </p:nvSpPr>
          <p:spPr>
            <a:xfrm>
              <a:off x="4892200" y="2500750"/>
              <a:ext cx="85725" cy="61275"/>
            </a:xfrm>
            <a:custGeom>
              <a:rect b="b" l="l" r="r" t="t"/>
              <a:pathLst>
                <a:path extrusionOk="0" h="2451" w="3429">
                  <a:moveTo>
                    <a:pt x="2755" y="400"/>
                  </a:moveTo>
                  <a:cubicBezTo>
                    <a:pt x="3002" y="400"/>
                    <a:pt x="3064" y="914"/>
                    <a:pt x="2992" y="1114"/>
                  </a:cubicBezTo>
                  <a:cubicBezTo>
                    <a:pt x="2944" y="1243"/>
                    <a:pt x="2834" y="1381"/>
                    <a:pt x="2756" y="1488"/>
                  </a:cubicBezTo>
                  <a:cubicBezTo>
                    <a:pt x="2719" y="1539"/>
                    <a:pt x="2681" y="1587"/>
                    <a:pt x="2641" y="1633"/>
                  </a:cubicBezTo>
                  <a:lnTo>
                    <a:pt x="2641" y="1633"/>
                  </a:lnTo>
                  <a:cubicBezTo>
                    <a:pt x="2417" y="1288"/>
                    <a:pt x="2236" y="708"/>
                    <a:pt x="2600" y="457"/>
                  </a:cubicBezTo>
                  <a:cubicBezTo>
                    <a:pt x="2658" y="417"/>
                    <a:pt x="2710" y="400"/>
                    <a:pt x="2755" y="400"/>
                  </a:cubicBezTo>
                  <a:close/>
                  <a:moveTo>
                    <a:pt x="2742" y="1"/>
                  </a:moveTo>
                  <a:cubicBezTo>
                    <a:pt x="2634" y="1"/>
                    <a:pt x="2513" y="35"/>
                    <a:pt x="2379" y="114"/>
                  </a:cubicBezTo>
                  <a:cubicBezTo>
                    <a:pt x="1797" y="461"/>
                    <a:pt x="2053" y="1393"/>
                    <a:pt x="2373" y="1887"/>
                  </a:cubicBezTo>
                  <a:lnTo>
                    <a:pt x="2373" y="1887"/>
                  </a:lnTo>
                  <a:cubicBezTo>
                    <a:pt x="2165" y="2044"/>
                    <a:pt x="1927" y="2138"/>
                    <a:pt x="1657" y="2138"/>
                  </a:cubicBezTo>
                  <a:cubicBezTo>
                    <a:pt x="1557" y="2138"/>
                    <a:pt x="1453" y="2125"/>
                    <a:pt x="1345" y="2098"/>
                  </a:cubicBezTo>
                  <a:cubicBezTo>
                    <a:pt x="691" y="1934"/>
                    <a:pt x="283" y="1369"/>
                    <a:pt x="287" y="701"/>
                  </a:cubicBezTo>
                  <a:cubicBezTo>
                    <a:pt x="287" y="629"/>
                    <a:pt x="235" y="593"/>
                    <a:pt x="181" y="593"/>
                  </a:cubicBezTo>
                  <a:cubicBezTo>
                    <a:pt x="126" y="593"/>
                    <a:pt x="70" y="630"/>
                    <a:pt x="65" y="701"/>
                  </a:cubicBezTo>
                  <a:cubicBezTo>
                    <a:pt x="0" y="1625"/>
                    <a:pt x="644" y="2362"/>
                    <a:pt x="1569" y="2446"/>
                  </a:cubicBezTo>
                  <a:cubicBezTo>
                    <a:pt x="1606" y="2449"/>
                    <a:pt x="1643" y="2451"/>
                    <a:pt x="1680" y="2451"/>
                  </a:cubicBezTo>
                  <a:cubicBezTo>
                    <a:pt x="2026" y="2451"/>
                    <a:pt x="2378" y="2309"/>
                    <a:pt x="2669" y="2084"/>
                  </a:cubicBezTo>
                  <a:lnTo>
                    <a:pt x="2669" y="2084"/>
                  </a:lnTo>
                  <a:cubicBezTo>
                    <a:pt x="2703" y="2069"/>
                    <a:pt x="2733" y="2045"/>
                    <a:pt x="2755" y="2014"/>
                  </a:cubicBezTo>
                  <a:lnTo>
                    <a:pt x="2755" y="2014"/>
                  </a:lnTo>
                  <a:cubicBezTo>
                    <a:pt x="3046" y="1763"/>
                    <a:pt x="3265" y="1427"/>
                    <a:pt x="3337" y="1075"/>
                  </a:cubicBezTo>
                  <a:cubicBezTo>
                    <a:pt x="3429" y="625"/>
                    <a:pt x="3203" y="1"/>
                    <a:pt x="27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39"/>
            <p:cNvSpPr/>
            <p:nvPr/>
          </p:nvSpPr>
          <p:spPr>
            <a:xfrm>
              <a:off x="4943375" y="2500750"/>
              <a:ext cx="85725" cy="61275"/>
            </a:xfrm>
            <a:custGeom>
              <a:rect b="b" l="l" r="r" t="t"/>
              <a:pathLst>
                <a:path extrusionOk="0" h="2451" w="3429">
                  <a:moveTo>
                    <a:pt x="2756" y="400"/>
                  </a:moveTo>
                  <a:cubicBezTo>
                    <a:pt x="3004" y="400"/>
                    <a:pt x="3066" y="914"/>
                    <a:pt x="2992" y="1114"/>
                  </a:cubicBezTo>
                  <a:cubicBezTo>
                    <a:pt x="2945" y="1243"/>
                    <a:pt x="2834" y="1381"/>
                    <a:pt x="2756" y="1488"/>
                  </a:cubicBezTo>
                  <a:cubicBezTo>
                    <a:pt x="2719" y="1538"/>
                    <a:pt x="2681" y="1587"/>
                    <a:pt x="2641" y="1633"/>
                  </a:cubicBezTo>
                  <a:lnTo>
                    <a:pt x="2641" y="1633"/>
                  </a:lnTo>
                  <a:cubicBezTo>
                    <a:pt x="2417" y="1288"/>
                    <a:pt x="2237" y="708"/>
                    <a:pt x="2600" y="457"/>
                  </a:cubicBezTo>
                  <a:cubicBezTo>
                    <a:pt x="2658" y="417"/>
                    <a:pt x="2710" y="400"/>
                    <a:pt x="2756" y="400"/>
                  </a:cubicBezTo>
                  <a:close/>
                  <a:moveTo>
                    <a:pt x="2742" y="1"/>
                  </a:moveTo>
                  <a:cubicBezTo>
                    <a:pt x="2634" y="1"/>
                    <a:pt x="2513" y="35"/>
                    <a:pt x="2379" y="114"/>
                  </a:cubicBezTo>
                  <a:cubicBezTo>
                    <a:pt x="1798" y="461"/>
                    <a:pt x="2053" y="1393"/>
                    <a:pt x="2373" y="1887"/>
                  </a:cubicBezTo>
                  <a:lnTo>
                    <a:pt x="2373" y="1887"/>
                  </a:lnTo>
                  <a:cubicBezTo>
                    <a:pt x="2166" y="2044"/>
                    <a:pt x="1927" y="2138"/>
                    <a:pt x="1658" y="2138"/>
                  </a:cubicBezTo>
                  <a:cubicBezTo>
                    <a:pt x="1558" y="2138"/>
                    <a:pt x="1454" y="2125"/>
                    <a:pt x="1346" y="2098"/>
                  </a:cubicBezTo>
                  <a:cubicBezTo>
                    <a:pt x="692" y="1934"/>
                    <a:pt x="283" y="1369"/>
                    <a:pt x="288" y="701"/>
                  </a:cubicBezTo>
                  <a:cubicBezTo>
                    <a:pt x="288" y="629"/>
                    <a:pt x="235" y="593"/>
                    <a:pt x="181" y="593"/>
                  </a:cubicBezTo>
                  <a:cubicBezTo>
                    <a:pt x="126" y="593"/>
                    <a:pt x="70" y="630"/>
                    <a:pt x="65" y="701"/>
                  </a:cubicBezTo>
                  <a:cubicBezTo>
                    <a:pt x="0" y="1625"/>
                    <a:pt x="644" y="2362"/>
                    <a:pt x="1570" y="2446"/>
                  </a:cubicBezTo>
                  <a:cubicBezTo>
                    <a:pt x="1607" y="2449"/>
                    <a:pt x="1644" y="2451"/>
                    <a:pt x="1682" y="2451"/>
                  </a:cubicBezTo>
                  <a:cubicBezTo>
                    <a:pt x="2028" y="2451"/>
                    <a:pt x="2379" y="2308"/>
                    <a:pt x="2671" y="2083"/>
                  </a:cubicBezTo>
                  <a:lnTo>
                    <a:pt x="2671" y="2083"/>
                  </a:lnTo>
                  <a:cubicBezTo>
                    <a:pt x="2703" y="2069"/>
                    <a:pt x="2733" y="2045"/>
                    <a:pt x="2754" y="2015"/>
                  </a:cubicBezTo>
                  <a:lnTo>
                    <a:pt x="2754" y="2015"/>
                  </a:lnTo>
                  <a:cubicBezTo>
                    <a:pt x="3046" y="1763"/>
                    <a:pt x="3265" y="1428"/>
                    <a:pt x="3337" y="1075"/>
                  </a:cubicBezTo>
                  <a:cubicBezTo>
                    <a:pt x="3429" y="625"/>
                    <a:pt x="3203" y="1"/>
                    <a:pt x="27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39"/>
            <p:cNvSpPr/>
            <p:nvPr/>
          </p:nvSpPr>
          <p:spPr>
            <a:xfrm>
              <a:off x="4994550" y="2500750"/>
              <a:ext cx="85750" cy="61275"/>
            </a:xfrm>
            <a:custGeom>
              <a:rect b="b" l="l" r="r" t="t"/>
              <a:pathLst>
                <a:path extrusionOk="0" h="2451" w="3430">
                  <a:moveTo>
                    <a:pt x="2756" y="400"/>
                  </a:moveTo>
                  <a:cubicBezTo>
                    <a:pt x="3004" y="400"/>
                    <a:pt x="3066" y="914"/>
                    <a:pt x="2992" y="1114"/>
                  </a:cubicBezTo>
                  <a:cubicBezTo>
                    <a:pt x="2945" y="1243"/>
                    <a:pt x="2836" y="1381"/>
                    <a:pt x="2757" y="1488"/>
                  </a:cubicBezTo>
                  <a:cubicBezTo>
                    <a:pt x="2720" y="1539"/>
                    <a:pt x="2682" y="1587"/>
                    <a:pt x="2642" y="1633"/>
                  </a:cubicBezTo>
                  <a:lnTo>
                    <a:pt x="2642" y="1633"/>
                  </a:lnTo>
                  <a:cubicBezTo>
                    <a:pt x="2418" y="1288"/>
                    <a:pt x="2236" y="708"/>
                    <a:pt x="2600" y="457"/>
                  </a:cubicBezTo>
                  <a:cubicBezTo>
                    <a:pt x="2658" y="417"/>
                    <a:pt x="2710" y="400"/>
                    <a:pt x="2756" y="400"/>
                  </a:cubicBezTo>
                  <a:close/>
                  <a:moveTo>
                    <a:pt x="2742" y="1"/>
                  </a:moveTo>
                  <a:cubicBezTo>
                    <a:pt x="2634" y="1"/>
                    <a:pt x="2513" y="35"/>
                    <a:pt x="2380" y="114"/>
                  </a:cubicBezTo>
                  <a:cubicBezTo>
                    <a:pt x="1798" y="461"/>
                    <a:pt x="2053" y="1392"/>
                    <a:pt x="2374" y="1887"/>
                  </a:cubicBezTo>
                  <a:lnTo>
                    <a:pt x="2374" y="1887"/>
                  </a:lnTo>
                  <a:cubicBezTo>
                    <a:pt x="2166" y="2044"/>
                    <a:pt x="1928" y="2138"/>
                    <a:pt x="1658" y="2138"/>
                  </a:cubicBezTo>
                  <a:cubicBezTo>
                    <a:pt x="1559" y="2138"/>
                    <a:pt x="1455" y="2125"/>
                    <a:pt x="1346" y="2098"/>
                  </a:cubicBezTo>
                  <a:cubicBezTo>
                    <a:pt x="692" y="1934"/>
                    <a:pt x="284" y="1369"/>
                    <a:pt x="288" y="701"/>
                  </a:cubicBezTo>
                  <a:cubicBezTo>
                    <a:pt x="288" y="629"/>
                    <a:pt x="236" y="593"/>
                    <a:pt x="181" y="593"/>
                  </a:cubicBezTo>
                  <a:cubicBezTo>
                    <a:pt x="127" y="593"/>
                    <a:pt x="71" y="630"/>
                    <a:pt x="65" y="701"/>
                  </a:cubicBezTo>
                  <a:cubicBezTo>
                    <a:pt x="0" y="1625"/>
                    <a:pt x="644" y="2362"/>
                    <a:pt x="1570" y="2446"/>
                  </a:cubicBezTo>
                  <a:cubicBezTo>
                    <a:pt x="1607" y="2449"/>
                    <a:pt x="1645" y="2451"/>
                    <a:pt x="1682" y="2451"/>
                  </a:cubicBezTo>
                  <a:cubicBezTo>
                    <a:pt x="2028" y="2451"/>
                    <a:pt x="2379" y="2309"/>
                    <a:pt x="2671" y="2083"/>
                  </a:cubicBezTo>
                  <a:lnTo>
                    <a:pt x="2671" y="2083"/>
                  </a:lnTo>
                  <a:cubicBezTo>
                    <a:pt x="2703" y="2069"/>
                    <a:pt x="2733" y="2045"/>
                    <a:pt x="2755" y="2015"/>
                  </a:cubicBezTo>
                  <a:lnTo>
                    <a:pt x="2755" y="2015"/>
                  </a:lnTo>
                  <a:cubicBezTo>
                    <a:pt x="3046" y="1763"/>
                    <a:pt x="3265" y="1427"/>
                    <a:pt x="3337" y="1075"/>
                  </a:cubicBezTo>
                  <a:cubicBezTo>
                    <a:pt x="3429" y="625"/>
                    <a:pt x="3203" y="1"/>
                    <a:pt x="27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39"/>
            <p:cNvSpPr/>
            <p:nvPr/>
          </p:nvSpPr>
          <p:spPr>
            <a:xfrm>
              <a:off x="5045750" y="2500750"/>
              <a:ext cx="85725" cy="61275"/>
            </a:xfrm>
            <a:custGeom>
              <a:rect b="b" l="l" r="r" t="t"/>
              <a:pathLst>
                <a:path extrusionOk="0" h="2451" w="3429">
                  <a:moveTo>
                    <a:pt x="2755" y="400"/>
                  </a:moveTo>
                  <a:cubicBezTo>
                    <a:pt x="3003" y="400"/>
                    <a:pt x="3065" y="914"/>
                    <a:pt x="2991" y="1114"/>
                  </a:cubicBezTo>
                  <a:cubicBezTo>
                    <a:pt x="2944" y="1243"/>
                    <a:pt x="2835" y="1381"/>
                    <a:pt x="2756" y="1488"/>
                  </a:cubicBezTo>
                  <a:cubicBezTo>
                    <a:pt x="2719" y="1539"/>
                    <a:pt x="2681" y="1587"/>
                    <a:pt x="2641" y="1633"/>
                  </a:cubicBezTo>
                  <a:lnTo>
                    <a:pt x="2641" y="1633"/>
                  </a:lnTo>
                  <a:cubicBezTo>
                    <a:pt x="2417" y="1288"/>
                    <a:pt x="2235" y="708"/>
                    <a:pt x="2599" y="457"/>
                  </a:cubicBezTo>
                  <a:cubicBezTo>
                    <a:pt x="2657" y="417"/>
                    <a:pt x="2709" y="400"/>
                    <a:pt x="2755" y="400"/>
                  </a:cubicBezTo>
                  <a:close/>
                  <a:moveTo>
                    <a:pt x="2742" y="1"/>
                  </a:moveTo>
                  <a:cubicBezTo>
                    <a:pt x="2633" y="1"/>
                    <a:pt x="2512" y="35"/>
                    <a:pt x="2379" y="114"/>
                  </a:cubicBezTo>
                  <a:cubicBezTo>
                    <a:pt x="1797" y="461"/>
                    <a:pt x="2052" y="1392"/>
                    <a:pt x="2374" y="1887"/>
                  </a:cubicBezTo>
                  <a:lnTo>
                    <a:pt x="2374" y="1887"/>
                  </a:lnTo>
                  <a:cubicBezTo>
                    <a:pt x="2165" y="2044"/>
                    <a:pt x="1927" y="2138"/>
                    <a:pt x="1657" y="2138"/>
                  </a:cubicBezTo>
                  <a:cubicBezTo>
                    <a:pt x="1558" y="2138"/>
                    <a:pt x="1454" y="2125"/>
                    <a:pt x="1345" y="2098"/>
                  </a:cubicBezTo>
                  <a:cubicBezTo>
                    <a:pt x="691" y="1934"/>
                    <a:pt x="283" y="1369"/>
                    <a:pt x="287" y="701"/>
                  </a:cubicBezTo>
                  <a:cubicBezTo>
                    <a:pt x="288" y="629"/>
                    <a:pt x="235" y="593"/>
                    <a:pt x="181" y="593"/>
                  </a:cubicBezTo>
                  <a:cubicBezTo>
                    <a:pt x="126" y="593"/>
                    <a:pt x="70" y="630"/>
                    <a:pt x="64" y="701"/>
                  </a:cubicBezTo>
                  <a:cubicBezTo>
                    <a:pt x="1" y="1625"/>
                    <a:pt x="644" y="2362"/>
                    <a:pt x="1569" y="2446"/>
                  </a:cubicBezTo>
                  <a:cubicBezTo>
                    <a:pt x="1606" y="2449"/>
                    <a:pt x="1644" y="2451"/>
                    <a:pt x="1681" y="2451"/>
                  </a:cubicBezTo>
                  <a:cubicBezTo>
                    <a:pt x="2027" y="2451"/>
                    <a:pt x="2378" y="2309"/>
                    <a:pt x="2670" y="2084"/>
                  </a:cubicBezTo>
                  <a:lnTo>
                    <a:pt x="2670" y="2084"/>
                  </a:lnTo>
                  <a:cubicBezTo>
                    <a:pt x="2703" y="2069"/>
                    <a:pt x="2733" y="2045"/>
                    <a:pt x="2755" y="2014"/>
                  </a:cubicBezTo>
                  <a:lnTo>
                    <a:pt x="2755" y="2014"/>
                  </a:lnTo>
                  <a:cubicBezTo>
                    <a:pt x="3047" y="1763"/>
                    <a:pt x="3266" y="1427"/>
                    <a:pt x="3338" y="1075"/>
                  </a:cubicBezTo>
                  <a:cubicBezTo>
                    <a:pt x="3428" y="625"/>
                    <a:pt x="3203" y="1"/>
                    <a:pt x="27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39"/>
            <p:cNvSpPr/>
            <p:nvPr/>
          </p:nvSpPr>
          <p:spPr>
            <a:xfrm>
              <a:off x="4173275" y="2501025"/>
              <a:ext cx="91100" cy="60750"/>
            </a:xfrm>
            <a:custGeom>
              <a:rect b="b" l="l" r="r" t="t"/>
              <a:pathLst>
                <a:path extrusionOk="0" h="2430" w="3644">
                  <a:moveTo>
                    <a:pt x="2911" y="376"/>
                  </a:moveTo>
                  <a:cubicBezTo>
                    <a:pt x="3356" y="376"/>
                    <a:pt x="3169" y="1059"/>
                    <a:pt x="3089" y="1225"/>
                  </a:cubicBezTo>
                  <a:cubicBezTo>
                    <a:pt x="3023" y="1361"/>
                    <a:pt x="2923" y="1500"/>
                    <a:pt x="2817" y="1621"/>
                  </a:cubicBezTo>
                  <a:lnTo>
                    <a:pt x="2817" y="1621"/>
                  </a:lnTo>
                  <a:cubicBezTo>
                    <a:pt x="2602" y="1242"/>
                    <a:pt x="2342" y="418"/>
                    <a:pt x="2875" y="377"/>
                  </a:cubicBezTo>
                  <a:cubicBezTo>
                    <a:pt x="2888" y="376"/>
                    <a:pt x="2900" y="376"/>
                    <a:pt x="2911" y="376"/>
                  </a:cubicBezTo>
                  <a:close/>
                  <a:moveTo>
                    <a:pt x="2918" y="0"/>
                  </a:moveTo>
                  <a:cubicBezTo>
                    <a:pt x="2819" y="0"/>
                    <a:pt x="2709" y="26"/>
                    <a:pt x="2587" y="85"/>
                  </a:cubicBezTo>
                  <a:cubicBezTo>
                    <a:pt x="1953" y="393"/>
                    <a:pt x="2218" y="1377"/>
                    <a:pt x="2544" y="1881"/>
                  </a:cubicBezTo>
                  <a:lnTo>
                    <a:pt x="2544" y="1881"/>
                  </a:lnTo>
                  <a:cubicBezTo>
                    <a:pt x="2323" y="2045"/>
                    <a:pt x="2069" y="2125"/>
                    <a:pt x="1813" y="2125"/>
                  </a:cubicBezTo>
                  <a:cubicBezTo>
                    <a:pt x="1505" y="2125"/>
                    <a:pt x="1194" y="2010"/>
                    <a:pt x="934" y="1788"/>
                  </a:cubicBezTo>
                  <a:cubicBezTo>
                    <a:pt x="418" y="1350"/>
                    <a:pt x="419" y="741"/>
                    <a:pt x="432" y="119"/>
                  </a:cubicBezTo>
                  <a:cubicBezTo>
                    <a:pt x="433" y="89"/>
                    <a:pt x="412" y="74"/>
                    <a:pt x="389" y="74"/>
                  </a:cubicBezTo>
                  <a:cubicBezTo>
                    <a:pt x="370" y="74"/>
                    <a:pt x="350" y="85"/>
                    <a:pt x="342" y="106"/>
                  </a:cubicBezTo>
                  <a:cubicBezTo>
                    <a:pt x="1" y="1022"/>
                    <a:pt x="377" y="2046"/>
                    <a:pt x="1344" y="2355"/>
                  </a:cubicBezTo>
                  <a:cubicBezTo>
                    <a:pt x="1501" y="2405"/>
                    <a:pt x="1660" y="2429"/>
                    <a:pt x="1817" y="2429"/>
                  </a:cubicBezTo>
                  <a:cubicBezTo>
                    <a:pt x="2189" y="2429"/>
                    <a:pt x="2547" y="2296"/>
                    <a:pt x="2843" y="2069"/>
                  </a:cubicBezTo>
                  <a:lnTo>
                    <a:pt x="2843" y="2069"/>
                  </a:lnTo>
                  <a:cubicBezTo>
                    <a:pt x="2870" y="2056"/>
                    <a:pt x="2895" y="2036"/>
                    <a:pt x="2914" y="2012"/>
                  </a:cubicBezTo>
                  <a:lnTo>
                    <a:pt x="2914" y="2012"/>
                  </a:lnTo>
                  <a:cubicBezTo>
                    <a:pt x="3155" y="1808"/>
                    <a:pt x="3348" y="1540"/>
                    <a:pt x="3463" y="1232"/>
                  </a:cubicBezTo>
                  <a:cubicBezTo>
                    <a:pt x="3644" y="749"/>
                    <a:pt x="3447" y="0"/>
                    <a:pt x="29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39"/>
            <p:cNvSpPr/>
            <p:nvPr/>
          </p:nvSpPr>
          <p:spPr>
            <a:xfrm>
              <a:off x="5101075" y="2502850"/>
              <a:ext cx="77800" cy="60700"/>
            </a:xfrm>
            <a:custGeom>
              <a:rect b="b" l="l" r="r" t="t"/>
              <a:pathLst>
                <a:path extrusionOk="0" h="2428" w="3112">
                  <a:moveTo>
                    <a:pt x="2773" y="1"/>
                  </a:moveTo>
                  <a:cubicBezTo>
                    <a:pt x="2750" y="1"/>
                    <a:pt x="2728" y="16"/>
                    <a:pt x="2729" y="46"/>
                  </a:cubicBezTo>
                  <a:cubicBezTo>
                    <a:pt x="2752" y="653"/>
                    <a:pt x="2756" y="1451"/>
                    <a:pt x="2198" y="1835"/>
                  </a:cubicBezTo>
                  <a:cubicBezTo>
                    <a:pt x="1932" y="2018"/>
                    <a:pt x="1656" y="2109"/>
                    <a:pt x="1393" y="2109"/>
                  </a:cubicBezTo>
                  <a:cubicBezTo>
                    <a:pt x="1003" y="2109"/>
                    <a:pt x="641" y="1910"/>
                    <a:pt x="375" y="1517"/>
                  </a:cubicBezTo>
                  <a:cubicBezTo>
                    <a:pt x="339" y="1464"/>
                    <a:pt x="288" y="1442"/>
                    <a:pt x="237" y="1442"/>
                  </a:cubicBezTo>
                  <a:cubicBezTo>
                    <a:pt x="118" y="1442"/>
                    <a:pt x="0" y="1562"/>
                    <a:pt x="86" y="1685"/>
                  </a:cubicBezTo>
                  <a:cubicBezTo>
                    <a:pt x="419" y="2163"/>
                    <a:pt x="863" y="2427"/>
                    <a:pt x="1362" y="2427"/>
                  </a:cubicBezTo>
                  <a:cubicBezTo>
                    <a:pt x="1603" y="2427"/>
                    <a:pt x="1857" y="2366"/>
                    <a:pt x="2118" y="2237"/>
                  </a:cubicBezTo>
                  <a:cubicBezTo>
                    <a:pt x="2931" y="1837"/>
                    <a:pt x="3112" y="833"/>
                    <a:pt x="2820" y="33"/>
                  </a:cubicBezTo>
                  <a:cubicBezTo>
                    <a:pt x="2812" y="12"/>
                    <a:pt x="2792" y="1"/>
                    <a:pt x="27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39"/>
            <p:cNvSpPr/>
            <p:nvPr/>
          </p:nvSpPr>
          <p:spPr>
            <a:xfrm>
              <a:off x="4226800" y="2500750"/>
              <a:ext cx="85750" cy="61275"/>
            </a:xfrm>
            <a:custGeom>
              <a:rect b="b" l="l" r="r" t="t"/>
              <a:pathLst>
                <a:path extrusionOk="0" h="2451" w="3430">
                  <a:moveTo>
                    <a:pt x="2756" y="400"/>
                  </a:moveTo>
                  <a:cubicBezTo>
                    <a:pt x="3003" y="400"/>
                    <a:pt x="3065" y="914"/>
                    <a:pt x="2992" y="1114"/>
                  </a:cubicBezTo>
                  <a:cubicBezTo>
                    <a:pt x="2944" y="1243"/>
                    <a:pt x="2835" y="1381"/>
                    <a:pt x="2756" y="1488"/>
                  </a:cubicBezTo>
                  <a:cubicBezTo>
                    <a:pt x="2719" y="1538"/>
                    <a:pt x="2681" y="1587"/>
                    <a:pt x="2641" y="1633"/>
                  </a:cubicBezTo>
                  <a:lnTo>
                    <a:pt x="2641" y="1633"/>
                  </a:lnTo>
                  <a:cubicBezTo>
                    <a:pt x="2417" y="1288"/>
                    <a:pt x="2237" y="708"/>
                    <a:pt x="2600" y="457"/>
                  </a:cubicBezTo>
                  <a:cubicBezTo>
                    <a:pt x="2658" y="417"/>
                    <a:pt x="2710" y="400"/>
                    <a:pt x="2756" y="400"/>
                  </a:cubicBezTo>
                  <a:close/>
                  <a:moveTo>
                    <a:pt x="2742" y="1"/>
                  </a:moveTo>
                  <a:cubicBezTo>
                    <a:pt x="2634" y="1"/>
                    <a:pt x="2513" y="35"/>
                    <a:pt x="2380" y="114"/>
                  </a:cubicBezTo>
                  <a:cubicBezTo>
                    <a:pt x="1798" y="461"/>
                    <a:pt x="2053" y="1393"/>
                    <a:pt x="2373" y="1887"/>
                  </a:cubicBezTo>
                  <a:lnTo>
                    <a:pt x="2373" y="1887"/>
                  </a:lnTo>
                  <a:cubicBezTo>
                    <a:pt x="2165" y="2044"/>
                    <a:pt x="1927" y="2138"/>
                    <a:pt x="1657" y="2138"/>
                  </a:cubicBezTo>
                  <a:cubicBezTo>
                    <a:pt x="1557" y="2138"/>
                    <a:pt x="1453" y="2125"/>
                    <a:pt x="1345" y="2098"/>
                  </a:cubicBezTo>
                  <a:cubicBezTo>
                    <a:pt x="691" y="1934"/>
                    <a:pt x="283" y="1369"/>
                    <a:pt x="287" y="701"/>
                  </a:cubicBezTo>
                  <a:cubicBezTo>
                    <a:pt x="288" y="629"/>
                    <a:pt x="235" y="593"/>
                    <a:pt x="181" y="593"/>
                  </a:cubicBezTo>
                  <a:cubicBezTo>
                    <a:pt x="126" y="593"/>
                    <a:pt x="70" y="630"/>
                    <a:pt x="66" y="701"/>
                  </a:cubicBezTo>
                  <a:cubicBezTo>
                    <a:pt x="0" y="1625"/>
                    <a:pt x="644" y="2362"/>
                    <a:pt x="1571" y="2446"/>
                  </a:cubicBezTo>
                  <a:cubicBezTo>
                    <a:pt x="1608" y="2449"/>
                    <a:pt x="1645" y="2451"/>
                    <a:pt x="1682" y="2451"/>
                  </a:cubicBezTo>
                  <a:cubicBezTo>
                    <a:pt x="2028" y="2451"/>
                    <a:pt x="2380" y="2308"/>
                    <a:pt x="2671" y="2083"/>
                  </a:cubicBezTo>
                  <a:lnTo>
                    <a:pt x="2671" y="2083"/>
                  </a:lnTo>
                  <a:cubicBezTo>
                    <a:pt x="2704" y="2069"/>
                    <a:pt x="2733" y="2045"/>
                    <a:pt x="2755" y="2015"/>
                  </a:cubicBezTo>
                  <a:lnTo>
                    <a:pt x="2755" y="2015"/>
                  </a:lnTo>
                  <a:cubicBezTo>
                    <a:pt x="3046" y="1763"/>
                    <a:pt x="3265" y="1428"/>
                    <a:pt x="3337" y="1075"/>
                  </a:cubicBezTo>
                  <a:cubicBezTo>
                    <a:pt x="3429" y="625"/>
                    <a:pt x="3203" y="1"/>
                    <a:pt x="27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39"/>
            <p:cNvSpPr/>
            <p:nvPr/>
          </p:nvSpPr>
          <p:spPr>
            <a:xfrm>
              <a:off x="4277975" y="2500750"/>
              <a:ext cx="85750" cy="61275"/>
            </a:xfrm>
            <a:custGeom>
              <a:rect b="b" l="l" r="r" t="t"/>
              <a:pathLst>
                <a:path extrusionOk="0" h="2451" w="3430">
                  <a:moveTo>
                    <a:pt x="2756" y="400"/>
                  </a:moveTo>
                  <a:cubicBezTo>
                    <a:pt x="3004" y="400"/>
                    <a:pt x="3066" y="914"/>
                    <a:pt x="2992" y="1114"/>
                  </a:cubicBezTo>
                  <a:cubicBezTo>
                    <a:pt x="2945" y="1243"/>
                    <a:pt x="2836" y="1381"/>
                    <a:pt x="2758" y="1488"/>
                  </a:cubicBezTo>
                  <a:cubicBezTo>
                    <a:pt x="2721" y="1539"/>
                    <a:pt x="2682" y="1587"/>
                    <a:pt x="2642" y="1634"/>
                  </a:cubicBezTo>
                  <a:lnTo>
                    <a:pt x="2642" y="1634"/>
                  </a:lnTo>
                  <a:cubicBezTo>
                    <a:pt x="2418" y="1289"/>
                    <a:pt x="2237" y="708"/>
                    <a:pt x="2600" y="457"/>
                  </a:cubicBezTo>
                  <a:cubicBezTo>
                    <a:pt x="2659" y="417"/>
                    <a:pt x="2711" y="400"/>
                    <a:pt x="2756" y="400"/>
                  </a:cubicBezTo>
                  <a:close/>
                  <a:moveTo>
                    <a:pt x="2742" y="1"/>
                  </a:moveTo>
                  <a:cubicBezTo>
                    <a:pt x="2634" y="1"/>
                    <a:pt x="2513" y="35"/>
                    <a:pt x="2380" y="114"/>
                  </a:cubicBezTo>
                  <a:cubicBezTo>
                    <a:pt x="1798" y="461"/>
                    <a:pt x="2053" y="1393"/>
                    <a:pt x="2374" y="1887"/>
                  </a:cubicBezTo>
                  <a:lnTo>
                    <a:pt x="2374" y="1887"/>
                  </a:lnTo>
                  <a:cubicBezTo>
                    <a:pt x="2166" y="2044"/>
                    <a:pt x="1928" y="2138"/>
                    <a:pt x="1659" y="2138"/>
                  </a:cubicBezTo>
                  <a:cubicBezTo>
                    <a:pt x="1559" y="2138"/>
                    <a:pt x="1455" y="2125"/>
                    <a:pt x="1347" y="2098"/>
                  </a:cubicBezTo>
                  <a:cubicBezTo>
                    <a:pt x="692" y="1934"/>
                    <a:pt x="283" y="1369"/>
                    <a:pt x="288" y="701"/>
                  </a:cubicBezTo>
                  <a:cubicBezTo>
                    <a:pt x="288" y="629"/>
                    <a:pt x="236" y="593"/>
                    <a:pt x="181" y="593"/>
                  </a:cubicBezTo>
                  <a:cubicBezTo>
                    <a:pt x="126" y="593"/>
                    <a:pt x="70" y="630"/>
                    <a:pt x="66" y="701"/>
                  </a:cubicBezTo>
                  <a:cubicBezTo>
                    <a:pt x="0" y="1625"/>
                    <a:pt x="644" y="2362"/>
                    <a:pt x="1571" y="2446"/>
                  </a:cubicBezTo>
                  <a:cubicBezTo>
                    <a:pt x="1608" y="2449"/>
                    <a:pt x="1645" y="2451"/>
                    <a:pt x="1682" y="2451"/>
                  </a:cubicBezTo>
                  <a:cubicBezTo>
                    <a:pt x="2028" y="2451"/>
                    <a:pt x="2380" y="2308"/>
                    <a:pt x="2671" y="2083"/>
                  </a:cubicBezTo>
                  <a:lnTo>
                    <a:pt x="2671" y="2083"/>
                  </a:lnTo>
                  <a:cubicBezTo>
                    <a:pt x="2704" y="2069"/>
                    <a:pt x="2733" y="2045"/>
                    <a:pt x="2755" y="2015"/>
                  </a:cubicBezTo>
                  <a:lnTo>
                    <a:pt x="2755" y="2015"/>
                  </a:lnTo>
                  <a:cubicBezTo>
                    <a:pt x="3046" y="1763"/>
                    <a:pt x="3266" y="1428"/>
                    <a:pt x="3338" y="1075"/>
                  </a:cubicBezTo>
                  <a:cubicBezTo>
                    <a:pt x="3429" y="625"/>
                    <a:pt x="3203" y="1"/>
                    <a:pt x="27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39"/>
            <p:cNvSpPr/>
            <p:nvPr/>
          </p:nvSpPr>
          <p:spPr>
            <a:xfrm>
              <a:off x="4329150" y="2500750"/>
              <a:ext cx="85750" cy="61275"/>
            </a:xfrm>
            <a:custGeom>
              <a:rect b="b" l="l" r="r" t="t"/>
              <a:pathLst>
                <a:path extrusionOk="0" h="2451" w="3430">
                  <a:moveTo>
                    <a:pt x="2756" y="400"/>
                  </a:moveTo>
                  <a:cubicBezTo>
                    <a:pt x="3004" y="400"/>
                    <a:pt x="3066" y="914"/>
                    <a:pt x="2992" y="1114"/>
                  </a:cubicBezTo>
                  <a:cubicBezTo>
                    <a:pt x="2945" y="1243"/>
                    <a:pt x="2836" y="1381"/>
                    <a:pt x="2758" y="1488"/>
                  </a:cubicBezTo>
                  <a:cubicBezTo>
                    <a:pt x="2721" y="1539"/>
                    <a:pt x="2682" y="1587"/>
                    <a:pt x="2642" y="1633"/>
                  </a:cubicBezTo>
                  <a:lnTo>
                    <a:pt x="2642" y="1633"/>
                  </a:lnTo>
                  <a:cubicBezTo>
                    <a:pt x="2419" y="1288"/>
                    <a:pt x="2237" y="708"/>
                    <a:pt x="2600" y="457"/>
                  </a:cubicBezTo>
                  <a:cubicBezTo>
                    <a:pt x="2659" y="417"/>
                    <a:pt x="2711" y="400"/>
                    <a:pt x="2756" y="400"/>
                  </a:cubicBezTo>
                  <a:close/>
                  <a:moveTo>
                    <a:pt x="2742" y="1"/>
                  </a:moveTo>
                  <a:cubicBezTo>
                    <a:pt x="2634" y="1"/>
                    <a:pt x="2513" y="35"/>
                    <a:pt x="2380" y="114"/>
                  </a:cubicBezTo>
                  <a:cubicBezTo>
                    <a:pt x="1798" y="461"/>
                    <a:pt x="2053" y="1393"/>
                    <a:pt x="2375" y="1887"/>
                  </a:cubicBezTo>
                  <a:lnTo>
                    <a:pt x="2375" y="1887"/>
                  </a:lnTo>
                  <a:cubicBezTo>
                    <a:pt x="2167" y="2044"/>
                    <a:pt x="1928" y="2138"/>
                    <a:pt x="1659" y="2138"/>
                  </a:cubicBezTo>
                  <a:cubicBezTo>
                    <a:pt x="1559" y="2138"/>
                    <a:pt x="1455" y="2125"/>
                    <a:pt x="1347" y="2098"/>
                  </a:cubicBezTo>
                  <a:cubicBezTo>
                    <a:pt x="692" y="1934"/>
                    <a:pt x="285" y="1369"/>
                    <a:pt x="289" y="701"/>
                  </a:cubicBezTo>
                  <a:cubicBezTo>
                    <a:pt x="289" y="629"/>
                    <a:pt x="237" y="593"/>
                    <a:pt x="182" y="593"/>
                  </a:cubicBezTo>
                  <a:cubicBezTo>
                    <a:pt x="127" y="593"/>
                    <a:pt x="71" y="630"/>
                    <a:pt x="66" y="701"/>
                  </a:cubicBezTo>
                  <a:cubicBezTo>
                    <a:pt x="1" y="1625"/>
                    <a:pt x="644" y="2362"/>
                    <a:pt x="1571" y="2446"/>
                  </a:cubicBezTo>
                  <a:cubicBezTo>
                    <a:pt x="1608" y="2449"/>
                    <a:pt x="1645" y="2451"/>
                    <a:pt x="1682" y="2451"/>
                  </a:cubicBezTo>
                  <a:cubicBezTo>
                    <a:pt x="2028" y="2451"/>
                    <a:pt x="2379" y="2309"/>
                    <a:pt x="2671" y="2083"/>
                  </a:cubicBezTo>
                  <a:lnTo>
                    <a:pt x="2671" y="2083"/>
                  </a:lnTo>
                  <a:cubicBezTo>
                    <a:pt x="2704" y="2069"/>
                    <a:pt x="2733" y="2045"/>
                    <a:pt x="2755" y="2015"/>
                  </a:cubicBezTo>
                  <a:lnTo>
                    <a:pt x="2755" y="2015"/>
                  </a:lnTo>
                  <a:cubicBezTo>
                    <a:pt x="3047" y="1763"/>
                    <a:pt x="3266" y="1427"/>
                    <a:pt x="3338" y="1075"/>
                  </a:cubicBezTo>
                  <a:cubicBezTo>
                    <a:pt x="3429" y="625"/>
                    <a:pt x="3203" y="1"/>
                    <a:pt x="27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39"/>
            <p:cNvSpPr/>
            <p:nvPr/>
          </p:nvSpPr>
          <p:spPr>
            <a:xfrm>
              <a:off x="4380350" y="2500750"/>
              <a:ext cx="85750" cy="61275"/>
            </a:xfrm>
            <a:custGeom>
              <a:rect b="b" l="l" r="r" t="t"/>
              <a:pathLst>
                <a:path extrusionOk="0" h="2451" w="3430">
                  <a:moveTo>
                    <a:pt x="2755" y="400"/>
                  </a:moveTo>
                  <a:cubicBezTo>
                    <a:pt x="3003" y="400"/>
                    <a:pt x="3065" y="914"/>
                    <a:pt x="2991" y="1114"/>
                  </a:cubicBezTo>
                  <a:cubicBezTo>
                    <a:pt x="2944" y="1243"/>
                    <a:pt x="2835" y="1381"/>
                    <a:pt x="2757" y="1488"/>
                  </a:cubicBezTo>
                  <a:cubicBezTo>
                    <a:pt x="2720" y="1539"/>
                    <a:pt x="2681" y="1587"/>
                    <a:pt x="2641" y="1633"/>
                  </a:cubicBezTo>
                  <a:lnTo>
                    <a:pt x="2641" y="1633"/>
                  </a:lnTo>
                  <a:cubicBezTo>
                    <a:pt x="2418" y="1288"/>
                    <a:pt x="2236" y="708"/>
                    <a:pt x="2599" y="457"/>
                  </a:cubicBezTo>
                  <a:cubicBezTo>
                    <a:pt x="2658" y="417"/>
                    <a:pt x="2710" y="400"/>
                    <a:pt x="2755" y="400"/>
                  </a:cubicBezTo>
                  <a:close/>
                  <a:moveTo>
                    <a:pt x="2742" y="1"/>
                  </a:moveTo>
                  <a:cubicBezTo>
                    <a:pt x="2634" y="1"/>
                    <a:pt x="2512" y="35"/>
                    <a:pt x="2379" y="114"/>
                  </a:cubicBezTo>
                  <a:cubicBezTo>
                    <a:pt x="1797" y="461"/>
                    <a:pt x="2052" y="1393"/>
                    <a:pt x="2374" y="1887"/>
                  </a:cubicBezTo>
                  <a:lnTo>
                    <a:pt x="2374" y="1887"/>
                  </a:lnTo>
                  <a:cubicBezTo>
                    <a:pt x="2166" y="2044"/>
                    <a:pt x="1927" y="2138"/>
                    <a:pt x="1658" y="2138"/>
                  </a:cubicBezTo>
                  <a:cubicBezTo>
                    <a:pt x="1558" y="2138"/>
                    <a:pt x="1454" y="2125"/>
                    <a:pt x="1346" y="2098"/>
                  </a:cubicBezTo>
                  <a:cubicBezTo>
                    <a:pt x="692" y="1934"/>
                    <a:pt x="284" y="1369"/>
                    <a:pt x="288" y="701"/>
                  </a:cubicBezTo>
                  <a:cubicBezTo>
                    <a:pt x="288" y="629"/>
                    <a:pt x="236" y="593"/>
                    <a:pt x="181" y="593"/>
                  </a:cubicBezTo>
                  <a:cubicBezTo>
                    <a:pt x="126" y="593"/>
                    <a:pt x="70" y="630"/>
                    <a:pt x="65" y="701"/>
                  </a:cubicBezTo>
                  <a:cubicBezTo>
                    <a:pt x="1" y="1625"/>
                    <a:pt x="645" y="2362"/>
                    <a:pt x="1570" y="2446"/>
                  </a:cubicBezTo>
                  <a:cubicBezTo>
                    <a:pt x="1607" y="2449"/>
                    <a:pt x="1644" y="2451"/>
                    <a:pt x="1681" y="2451"/>
                  </a:cubicBezTo>
                  <a:cubicBezTo>
                    <a:pt x="2027" y="2451"/>
                    <a:pt x="2379" y="2309"/>
                    <a:pt x="2670" y="2084"/>
                  </a:cubicBezTo>
                  <a:lnTo>
                    <a:pt x="2670" y="2084"/>
                  </a:lnTo>
                  <a:cubicBezTo>
                    <a:pt x="2703" y="2069"/>
                    <a:pt x="2733" y="2045"/>
                    <a:pt x="2755" y="2014"/>
                  </a:cubicBezTo>
                  <a:lnTo>
                    <a:pt x="2755" y="2014"/>
                  </a:lnTo>
                  <a:cubicBezTo>
                    <a:pt x="3047" y="1763"/>
                    <a:pt x="3266" y="1427"/>
                    <a:pt x="3338" y="1075"/>
                  </a:cubicBezTo>
                  <a:cubicBezTo>
                    <a:pt x="3430" y="625"/>
                    <a:pt x="3204" y="1"/>
                    <a:pt x="27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39"/>
            <p:cNvSpPr/>
            <p:nvPr/>
          </p:nvSpPr>
          <p:spPr>
            <a:xfrm>
              <a:off x="4431525" y="2500750"/>
              <a:ext cx="85750" cy="61275"/>
            </a:xfrm>
            <a:custGeom>
              <a:rect b="b" l="l" r="r" t="t"/>
              <a:pathLst>
                <a:path extrusionOk="0" h="2451" w="3430">
                  <a:moveTo>
                    <a:pt x="2756" y="400"/>
                  </a:moveTo>
                  <a:cubicBezTo>
                    <a:pt x="3003" y="400"/>
                    <a:pt x="3065" y="914"/>
                    <a:pt x="2993" y="1114"/>
                  </a:cubicBezTo>
                  <a:cubicBezTo>
                    <a:pt x="2944" y="1243"/>
                    <a:pt x="2835" y="1381"/>
                    <a:pt x="2757" y="1488"/>
                  </a:cubicBezTo>
                  <a:cubicBezTo>
                    <a:pt x="2720" y="1539"/>
                    <a:pt x="2681" y="1587"/>
                    <a:pt x="2641" y="1633"/>
                  </a:cubicBezTo>
                  <a:lnTo>
                    <a:pt x="2641" y="1633"/>
                  </a:lnTo>
                  <a:cubicBezTo>
                    <a:pt x="2418" y="1288"/>
                    <a:pt x="2237" y="708"/>
                    <a:pt x="2600" y="457"/>
                  </a:cubicBezTo>
                  <a:cubicBezTo>
                    <a:pt x="2659" y="417"/>
                    <a:pt x="2711" y="400"/>
                    <a:pt x="2756" y="400"/>
                  </a:cubicBezTo>
                  <a:close/>
                  <a:moveTo>
                    <a:pt x="2743" y="1"/>
                  </a:moveTo>
                  <a:cubicBezTo>
                    <a:pt x="2635" y="1"/>
                    <a:pt x="2513" y="35"/>
                    <a:pt x="2380" y="114"/>
                  </a:cubicBezTo>
                  <a:cubicBezTo>
                    <a:pt x="1797" y="461"/>
                    <a:pt x="2052" y="1393"/>
                    <a:pt x="2374" y="1887"/>
                  </a:cubicBezTo>
                  <a:lnTo>
                    <a:pt x="2374" y="1887"/>
                  </a:lnTo>
                  <a:cubicBezTo>
                    <a:pt x="2166" y="2044"/>
                    <a:pt x="1927" y="2138"/>
                    <a:pt x="1658" y="2138"/>
                  </a:cubicBezTo>
                  <a:cubicBezTo>
                    <a:pt x="1558" y="2138"/>
                    <a:pt x="1454" y="2125"/>
                    <a:pt x="1346" y="2098"/>
                  </a:cubicBezTo>
                  <a:cubicBezTo>
                    <a:pt x="692" y="1934"/>
                    <a:pt x="284" y="1369"/>
                    <a:pt x="288" y="701"/>
                  </a:cubicBezTo>
                  <a:cubicBezTo>
                    <a:pt x="288" y="629"/>
                    <a:pt x="236" y="593"/>
                    <a:pt x="182" y="593"/>
                  </a:cubicBezTo>
                  <a:cubicBezTo>
                    <a:pt x="127" y="593"/>
                    <a:pt x="71" y="630"/>
                    <a:pt x="66" y="701"/>
                  </a:cubicBezTo>
                  <a:cubicBezTo>
                    <a:pt x="1" y="1625"/>
                    <a:pt x="645" y="2362"/>
                    <a:pt x="1570" y="2446"/>
                  </a:cubicBezTo>
                  <a:cubicBezTo>
                    <a:pt x="1607" y="2449"/>
                    <a:pt x="1644" y="2451"/>
                    <a:pt x="1681" y="2451"/>
                  </a:cubicBezTo>
                  <a:cubicBezTo>
                    <a:pt x="2027" y="2451"/>
                    <a:pt x="2379" y="2309"/>
                    <a:pt x="2670" y="2084"/>
                  </a:cubicBezTo>
                  <a:lnTo>
                    <a:pt x="2670" y="2084"/>
                  </a:lnTo>
                  <a:cubicBezTo>
                    <a:pt x="2704" y="2069"/>
                    <a:pt x="2733" y="2045"/>
                    <a:pt x="2756" y="2014"/>
                  </a:cubicBezTo>
                  <a:lnTo>
                    <a:pt x="2756" y="2014"/>
                  </a:lnTo>
                  <a:cubicBezTo>
                    <a:pt x="3047" y="1763"/>
                    <a:pt x="3266" y="1427"/>
                    <a:pt x="3338" y="1075"/>
                  </a:cubicBezTo>
                  <a:cubicBezTo>
                    <a:pt x="3430" y="625"/>
                    <a:pt x="3204" y="1"/>
                    <a:pt x="27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39"/>
            <p:cNvSpPr/>
            <p:nvPr/>
          </p:nvSpPr>
          <p:spPr>
            <a:xfrm>
              <a:off x="4482725" y="2500750"/>
              <a:ext cx="85725" cy="61275"/>
            </a:xfrm>
            <a:custGeom>
              <a:rect b="b" l="l" r="r" t="t"/>
              <a:pathLst>
                <a:path extrusionOk="0" h="2451" w="3429">
                  <a:moveTo>
                    <a:pt x="2756" y="400"/>
                  </a:moveTo>
                  <a:cubicBezTo>
                    <a:pt x="3004" y="400"/>
                    <a:pt x="3065" y="914"/>
                    <a:pt x="2992" y="1114"/>
                  </a:cubicBezTo>
                  <a:cubicBezTo>
                    <a:pt x="2945" y="1243"/>
                    <a:pt x="2834" y="1381"/>
                    <a:pt x="2756" y="1488"/>
                  </a:cubicBezTo>
                  <a:cubicBezTo>
                    <a:pt x="2719" y="1538"/>
                    <a:pt x="2681" y="1587"/>
                    <a:pt x="2641" y="1633"/>
                  </a:cubicBezTo>
                  <a:lnTo>
                    <a:pt x="2641" y="1633"/>
                  </a:lnTo>
                  <a:cubicBezTo>
                    <a:pt x="2417" y="1288"/>
                    <a:pt x="2236" y="708"/>
                    <a:pt x="2600" y="457"/>
                  </a:cubicBezTo>
                  <a:cubicBezTo>
                    <a:pt x="2658" y="417"/>
                    <a:pt x="2710" y="400"/>
                    <a:pt x="2756" y="400"/>
                  </a:cubicBezTo>
                  <a:close/>
                  <a:moveTo>
                    <a:pt x="2742" y="1"/>
                  </a:moveTo>
                  <a:cubicBezTo>
                    <a:pt x="2634" y="1"/>
                    <a:pt x="2512" y="35"/>
                    <a:pt x="2379" y="114"/>
                  </a:cubicBezTo>
                  <a:cubicBezTo>
                    <a:pt x="1798" y="461"/>
                    <a:pt x="2053" y="1393"/>
                    <a:pt x="2373" y="1887"/>
                  </a:cubicBezTo>
                  <a:lnTo>
                    <a:pt x="2373" y="1887"/>
                  </a:lnTo>
                  <a:cubicBezTo>
                    <a:pt x="2166" y="2044"/>
                    <a:pt x="1928" y="2138"/>
                    <a:pt x="1658" y="2138"/>
                  </a:cubicBezTo>
                  <a:cubicBezTo>
                    <a:pt x="1558" y="2138"/>
                    <a:pt x="1454" y="2125"/>
                    <a:pt x="1346" y="2098"/>
                  </a:cubicBezTo>
                  <a:cubicBezTo>
                    <a:pt x="692" y="1934"/>
                    <a:pt x="283" y="1369"/>
                    <a:pt x="288" y="701"/>
                  </a:cubicBezTo>
                  <a:cubicBezTo>
                    <a:pt x="288" y="629"/>
                    <a:pt x="235" y="593"/>
                    <a:pt x="181" y="593"/>
                  </a:cubicBezTo>
                  <a:cubicBezTo>
                    <a:pt x="126" y="593"/>
                    <a:pt x="70" y="630"/>
                    <a:pt x="65" y="701"/>
                  </a:cubicBezTo>
                  <a:cubicBezTo>
                    <a:pt x="0" y="1625"/>
                    <a:pt x="644" y="2362"/>
                    <a:pt x="1570" y="2446"/>
                  </a:cubicBezTo>
                  <a:cubicBezTo>
                    <a:pt x="1607" y="2449"/>
                    <a:pt x="1644" y="2451"/>
                    <a:pt x="1682" y="2451"/>
                  </a:cubicBezTo>
                  <a:cubicBezTo>
                    <a:pt x="2028" y="2451"/>
                    <a:pt x="2379" y="2308"/>
                    <a:pt x="2671" y="2083"/>
                  </a:cubicBezTo>
                  <a:lnTo>
                    <a:pt x="2671" y="2083"/>
                  </a:lnTo>
                  <a:cubicBezTo>
                    <a:pt x="2703" y="2069"/>
                    <a:pt x="2732" y="2045"/>
                    <a:pt x="2754" y="2015"/>
                  </a:cubicBezTo>
                  <a:lnTo>
                    <a:pt x="2754" y="2015"/>
                  </a:lnTo>
                  <a:cubicBezTo>
                    <a:pt x="3046" y="1763"/>
                    <a:pt x="3265" y="1428"/>
                    <a:pt x="3337" y="1075"/>
                  </a:cubicBezTo>
                  <a:cubicBezTo>
                    <a:pt x="3429" y="625"/>
                    <a:pt x="3203" y="1"/>
                    <a:pt x="27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39"/>
            <p:cNvSpPr/>
            <p:nvPr/>
          </p:nvSpPr>
          <p:spPr>
            <a:xfrm>
              <a:off x="4533900" y="2500750"/>
              <a:ext cx="85725" cy="61275"/>
            </a:xfrm>
            <a:custGeom>
              <a:rect b="b" l="l" r="r" t="t"/>
              <a:pathLst>
                <a:path extrusionOk="0" h="2451" w="3429">
                  <a:moveTo>
                    <a:pt x="2756" y="400"/>
                  </a:moveTo>
                  <a:cubicBezTo>
                    <a:pt x="3004" y="400"/>
                    <a:pt x="3066" y="914"/>
                    <a:pt x="2992" y="1114"/>
                  </a:cubicBezTo>
                  <a:cubicBezTo>
                    <a:pt x="2945" y="1243"/>
                    <a:pt x="2835" y="1381"/>
                    <a:pt x="2757" y="1488"/>
                  </a:cubicBezTo>
                  <a:cubicBezTo>
                    <a:pt x="2720" y="1539"/>
                    <a:pt x="2682" y="1587"/>
                    <a:pt x="2642" y="1633"/>
                  </a:cubicBezTo>
                  <a:lnTo>
                    <a:pt x="2642" y="1633"/>
                  </a:lnTo>
                  <a:cubicBezTo>
                    <a:pt x="2418" y="1288"/>
                    <a:pt x="2236" y="708"/>
                    <a:pt x="2600" y="457"/>
                  </a:cubicBezTo>
                  <a:cubicBezTo>
                    <a:pt x="2658" y="417"/>
                    <a:pt x="2710" y="400"/>
                    <a:pt x="2756" y="400"/>
                  </a:cubicBezTo>
                  <a:close/>
                  <a:moveTo>
                    <a:pt x="2742" y="1"/>
                  </a:moveTo>
                  <a:cubicBezTo>
                    <a:pt x="2634" y="1"/>
                    <a:pt x="2513" y="35"/>
                    <a:pt x="2379" y="114"/>
                  </a:cubicBezTo>
                  <a:cubicBezTo>
                    <a:pt x="1798" y="461"/>
                    <a:pt x="2053" y="1393"/>
                    <a:pt x="2374" y="1887"/>
                  </a:cubicBezTo>
                  <a:lnTo>
                    <a:pt x="2374" y="1887"/>
                  </a:lnTo>
                  <a:cubicBezTo>
                    <a:pt x="2166" y="2044"/>
                    <a:pt x="1928" y="2138"/>
                    <a:pt x="1658" y="2138"/>
                  </a:cubicBezTo>
                  <a:cubicBezTo>
                    <a:pt x="1558" y="2138"/>
                    <a:pt x="1454" y="2125"/>
                    <a:pt x="1346" y="2098"/>
                  </a:cubicBezTo>
                  <a:cubicBezTo>
                    <a:pt x="692" y="1934"/>
                    <a:pt x="284" y="1369"/>
                    <a:pt x="288" y="701"/>
                  </a:cubicBezTo>
                  <a:cubicBezTo>
                    <a:pt x="289" y="629"/>
                    <a:pt x="236" y="593"/>
                    <a:pt x="182" y="593"/>
                  </a:cubicBezTo>
                  <a:cubicBezTo>
                    <a:pt x="127" y="593"/>
                    <a:pt x="70" y="630"/>
                    <a:pt x="65" y="701"/>
                  </a:cubicBezTo>
                  <a:cubicBezTo>
                    <a:pt x="0" y="1625"/>
                    <a:pt x="644" y="2362"/>
                    <a:pt x="1570" y="2446"/>
                  </a:cubicBezTo>
                  <a:cubicBezTo>
                    <a:pt x="1607" y="2449"/>
                    <a:pt x="1644" y="2451"/>
                    <a:pt x="1682" y="2451"/>
                  </a:cubicBezTo>
                  <a:cubicBezTo>
                    <a:pt x="2028" y="2451"/>
                    <a:pt x="2379" y="2309"/>
                    <a:pt x="2670" y="2083"/>
                  </a:cubicBezTo>
                  <a:lnTo>
                    <a:pt x="2670" y="2083"/>
                  </a:lnTo>
                  <a:cubicBezTo>
                    <a:pt x="2703" y="2069"/>
                    <a:pt x="2733" y="2045"/>
                    <a:pt x="2755" y="2015"/>
                  </a:cubicBezTo>
                  <a:lnTo>
                    <a:pt x="2755" y="2015"/>
                  </a:lnTo>
                  <a:cubicBezTo>
                    <a:pt x="3046" y="1763"/>
                    <a:pt x="3265" y="1427"/>
                    <a:pt x="3337" y="1075"/>
                  </a:cubicBezTo>
                  <a:cubicBezTo>
                    <a:pt x="3429" y="625"/>
                    <a:pt x="3203" y="1"/>
                    <a:pt x="27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39"/>
            <p:cNvSpPr/>
            <p:nvPr/>
          </p:nvSpPr>
          <p:spPr>
            <a:xfrm>
              <a:off x="4585100" y="2500750"/>
              <a:ext cx="85700" cy="61275"/>
            </a:xfrm>
            <a:custGeom>
              <a:rect b="b" l="l" r="r" t="t"/>
              <a:pathLst>
                <a:path extrusionOk="0" h="2451" w="3428">
                  <a:moveTo>
                    <a:pt x="2755" y="400"/>
                  </a:moveTo>
                  <a:cubicBezTo>
                    <a:pt x="3003" y="400"/>
                    <a:pt x="3065" y="914"/>
                    <a:pt x="2991" y="1114"/>
                  </a:cubicBezTo>
                  <a:cubicBezTo>
                    <a:pt x="2944" y="1243"/>
                    <a:pt x="2835" y="1381"/>
                    <a:pt x="2756" y="1488"/>
                  </a:cubicBezTo>
                  <a:cubicBezTo>
                    <a:pt x="2719" y="1539"/>
                    <a:pt x="2681" y="1587"/>
                    <a:pt x="2641" y="1633"/>
                  </a:cubicBezTo>
                  <a:lnTo>
                    <a:pt x="2641" y="1633"/>
                  </a:lnTo>
                  <a:cubicBezTo>
                    <a:pt x="2417" y="1288"/>
                    <a:pt x="2235" y="708"/>
                    <a:pt x="2599" y="457"/>
                  </a:cubicBezTo>
                  <a:cubicBezTo>
                    <a:pt x="2657" y="417"/>
                    <a:pt x="2709" y="400"/>
                    <a:pt x="2755" y="400"/>
                  </a:cubicBezTo>
                  <a:close/>
                  <a:moveTo>
                    <a:pt x="2742" y="1"/>
                  </a:moveTo>
                  <a:cubicBezTo>
                    <a:pt x="2633" y="1"/>
                    <a:pt x="2512" y="35"/>
                    <a:pt x="2378" y="114"/>
                  </a:cubicBezTo>
                  <a:cubicBezTo>
                    <a:pt x="1797" y="461"/>
                    <a:pt x="2052" y="1393"/>
                    <a:pt x="2373" y="1887"/>
                  </a:cubicBezTo>
                  <a:lnTo>
                    <a:pt x="2373" y="1887"/>
                  </a:lnTo>
                  <a:cubicBezTo>
                    <a:pt x="2165" y="2044"/>
                    <a:pt x="1927" y="2138"/>
                    <a:pt x="1657" y="2138"/>
                  </a:cubicBezTo>
                  <a:cubicBezTo>
                    <a:pt x="1558" y="2138"/>
                    <a:pt x="1453" y="2125"/>
                    <a:pt x="1345" y="2098"/>
                  </a:cubicBezTo>
                  <a:cubicBezTo>
                    <a:pt x="691" y="1934"/>
                    <a:pt x="283" y="1369"/>
                    <a:pt x="287" y="701"/>
                  </a:cubicBezTo>
                  <a:cubicBezTo>
                    <a:pt x="288" y="629"/>
                    <a:pt x="235" y="593"/>
                    <a:pt x="181" y="593"/>
                  </a:cubicBezTo>
                  <a:cubicBezTo>
                    <a:pt x="126" y="593"/>
                    <a:pt x="70" y="630"/>
                    <a:pt x="64" y="701"/>
                  </a:cubicBezTo>
                  <a:cubicBezTo>
                    <a:pt x="0" y="1625"/>
                    <a:pt x="643" y="2362"/>
                    <a:pt x="1569" y="2446"/>
                  </a:cubicBezTo>
                  <a:cubicBezTo>
                    <a:pt x="1606" y="2449"/>
                    <a:pt x="1643" y="2451"/>
                    <a:pt x="1681" y="2451"/>
                  </a:cubicBezTo>
                  <a:cubicBezTo>
                    <a:pt x="2027" y="2451"/>
                    <a:pt x="2378" y="2309"/>
                    <a:pt x="2670" y="2083"/>
                  </a:cubicBezTo>
                  <a:lnTo>
                    <a:pt x="2670" y="2083"/>
                  </a:lnTo>
                  <a:cubicBezTo>
                    <a:pt x="2702" y="2069"/>
                    <a:pt x="2732" y="2045"/>
                    <a:pt x="2754" y="2015"/>
                  </a:cubicBezTo>
                  <a:lnTo>
                    <a:pt x="2754" y="2015"/>
                  </a:lnTo>
                  <a:cubicBezTo>
                    <a:pt x="3045" y="1763"/>
                    <a:pt x="3264" y="1427"/>
                    <a:pt x="3336" y="1075"/>
                  </a:cubicBezTo>
                  <a:cubicBezTo>
                    <a:pt x="3428" y="625"/>
                    <a:pt x="3203" y="1"/>
                    <a:pt x="27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39"/>
            <p:cNvSpPr/>
            <p:nvPr/>
          </p:nvSpPr>
          <p:spPr>
            <a:xfrm>
              <a:off x="4636275" y="2500750"/>
              <a:ext cx="85750" cy="61275"/>
            </a:xfrm>
            <a:custGeom>
              <a:rect b="b" l="l" r="r" t="t"/>
              <a:pathLst>
                <a:path extrusionOk="0" h="2451" w="3430">
                  <a:moveTo>
                    <a:pt x="2756" y="400"/>
                  </a:moveTo>
                  <a:cubicBezTo>
                    <a:pt x="3003" y="400"/>
                    <a:pt x="3065" y="914"/>
                    <a:pt x="2991" y="1114"/>
                  </a:cubicBezTo>
                  <a:cubicBezTo>
                    <a:pt x="2944" y="1243"/>
                    <a:pt x="2835" y="1381"/>
                    <a:pt x="2756" y="1488"/>
                  </a:cubicBezTo>
                  <a:cubicBezTo>
                    <a:pt x="2719" y="1539"/>
                    <a:pt x="2681" y="1587"/>
                    <a:pt x="2641" y="1633"/>
                  </a:cubicBezTo>
                  <a:lnTo>
                    <a:pt x="2641" y="1633"/>
                  </a:lnTo>
                  <a:cubicBezTo>
                    <a:pt x="2417" y="1288"/>
                    <a:pt x="2236" y="708"/>
                    <a:pt x="2600" y="457"/>
                  </a:cubicBezTo>
                  <a:cubicBezTo>
                    <a:pt x="2658" y="417"/>
                    <a:pt x="2710" y="400"/>
                    <a:pt x="2756" y="400"/>
                  </a:cubicBezTo>
                  <a:close/>
                  <a:moveTo>
                    <a:pt x="2742" y="1"/>
                  </a:moveTo>
                  <a:cubicBezTo>
                    <a:pt x="2634" y="1"/>
                    <a:pt x="2513" y="35"/>
                    <a:pt x="2380" y="114"/>
                  </a:cubicBezTo>
                  <a:cubicBezTo>
                    <a:pt x="1797" y="461"/>
                    <a:pt x="2052" y="1393"/>
                    <a:pt x="2373" y="1887"/>
                  </a:cubicBezTo>
                  <a:lnTo>
                    <a:pt x="2373" y="1887"/>
                  </a:lnTo>
                  <a:cubicBezTo>
                    <a:pt x="2165" y="2044"/>
                    <a:pt x="1927" y="2138"/>
                    <a:pt x="1657" y="2138"/>
                  </a:cubicBezTo>
                  <a:cubicBezTo>
                    <a:pt x="1558" y="2138"/>
                    <a:pt x="1454" y="2125"/>
                    <a:pt x="1345" y="2098"/>
                  </a:cubicBezTo>
                  <a:cubicBezTo>
                    <a:pt x="691" y="1934"/>
                    <a:pt x="283" y="1369"/>
                    <a:pt x="287" y="701"/>
                  </a:cubicBezTo>
                  <a:cubicBezTo>
                    <a:pt x="288" y="629"/>
                    <a:pt x="235" y="593"/>
                    <a:pt x="181" y="593"/>
                  </a:cubicBezTo>
                  <a:cubicBezTo>
                    <a:pt x="126" y="593"/>
                    <a:pt x="70" y="630"/>
                    <a:pt x="64" y="701"/>
                  </a:cubicBezTo>
                  <a:cubicBezTo>
                    <a:pt x="0" y="1625"/>
                    <a:pt x="644" y="2362"/>
                    <a:pt x="1569" y="2446"/>
                  </a:cubicBezTo>
                  <a:cubicBezTo>
                    <a:pt x="1606" y="2449"/>
                    <a:pt x="1644" y="2451"/>
                    <a:pt x="1681" y="2451"/>
                  </a:cubicBezTo>
                  <a:cubicBezTo>
                    <a:pt x="2027" y="2451"/>
                    <a:pt x="2378" y="2309"/>
                    <a:pt x="2670" y="2084"/>
                  </a:cubicBezTo>
                  <a:lnTo>
                    <a:pt x="2670" y="2084"/>
                  </a:lnTo>
                  <a:cubicBezTo>
                    <a:pt x="2703" y="2069"/>
                    <a:pt x="2733" y="2045"/>
                    <a:pt x="2755" y="2014"/>
                  </a:cubicBezTo>
                  <a:lnTo>
                    <a:pt x="2755" y="2014"/>
                  </a:lnTo>
                  <a:cubicBezTo>
                    <a:pt x="3047" y="1763"/>
                    <a:pt x="3266" y="1427"/>
                    <a:pt x="3338" y="1075"/>
                  </a:cubicBezTo>
                  <a:cubicBezTo>
                    <a:pt x="3429" y="625"/>
                    <a:pt x="3203" y="1"/>
                    <a:pt x="27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39"/>
            <p:cNvSpPr/>
            <p:nvPr/>
          </p:nvSpPr>
          <p:spPr>
            <a:xfrm>
              <a:off x="4687450" y="2500750"/>
              <a:ext cx="85750" cy="61275"/>
            </a:xfrm>
            <a:custGeom>
              <a:rect b="b" l="l" r="r" t="t"/>
              <a:pathLst>
                <a:path extrusionOk="0" h="2451" w="3430">
                  <a:moveTo>
                    <a:pt x="2756" y="400"/>
                  </a:moveTo>
                  <a:cubicBezTo>
                    <a:pt x="3003" y="400"/>
                    <a:pt x="3066" y="914"/>
                    <a:pt x="2992" y="1114"/>
                  </a:cubicBezTo>
                  <a:cubicBezTo>
                    <a:pt x="2945" y="1243"/>
                    <a:pt x="2835" y="1381"/>
                    <a:pt x="2756" y="1488"/>
                  </a:cubicBezTo>
                  <a:cubicBezTo>
                    <a:pt x="2720" y="1538"/>
                    <a:pt x="2681" y="1587"/>
                    <a:pt x="2642" y="1633"/>
                  </a:cubicBezTo>
                  <a:lnTo>
                    <a:pt x="2642" y="1633"/>
                  </a:lnTo>
                  <a:cubicBezTo>
                    <a:pt x="2417" y="1288"/>
                    <a:pt x="2237" y="708"/>
                    <a:pt x="2600" y="457"/>
                  </a:cubicBezTo>
                  <a:cubicBezTo>
                    <a:pt x="2659" y="417"/>
                    <a:pt x="2710" y="400"/>
                    <a:pt x="2756" y="400"/>
                  </a:cubicBezTo>
                  <a:close/>
                  <a:moveTo>
                    <a:pt x="2743" y="1"/>
                  </a:moveTo>
                  <a:cubicBezTo>
                    <a:pt x="2634" y="1"/>
                    <a:pt x="2513" y="35"/>
                    <a:pt x="2380" y="114"/>
                  </a:cubicBezTo>
                  <a:cubicBezTo>
                    <a:pt x="1797" y="461"/>
                    <a:pt x="2053" y="1393"/>
                    <a:pt x="2374" y="1887"/>
                  </a:cubicBezTo>
                  <a:lnTo>
                    <a:pt x="2374" y="1887"/>
                  </a:lnTo>
                  <a:cubicBezTo>
                    <a:pt x="2166" y="2044"/>
                    <a:pt x="1927" y="2138"/>
                    <a:pt x="1657" y="2138"/>
                  </a:cubicBezTo>
                  <a:cubicBezTo>
                    <a:pt x="1558" y="2138"/>
                    <a:pt x="1454" y="2125"/>
                    <a:pt x="1345" y="2098"/>
                  </a:cubicBezTo>
                  <a:cubicBezTo>
                    <a:pt x="691" y="1934"/>
                    <a:pt x="283" y="1369"/>
                    <a:pt x="287" y="701"/>
                  </a:cubicBezTo>
                  <a:cubicBezTo>
                    <a:pt x="288" y="629"/>
                    <a:pt x="235" y="593"/>
                    <a:pt x="181" y="593"/>
                  </a:cubicBezTo>
                  <a:cubicBezTo>
                    <a:pt x="126" y="593"/>
                    <a:pt x="70" y="630"/>
                    <a:pt x="66" y="701"/>
                  </a:cubicBezTo>
                  <a:cubicBezTo>
                    <a:pt x="1" y="1625"/>
                    <a:pt x="644" y="2362"/>
                    <a:pt x="1569" y="2446"/>
                  </a:cubicBezTo>
                  <a:cubicBezTo>
                    <a:pt x="1606" y="2449"/>
                    <a:pt x="1644" y="2451"/>
                    <a:pt x="1681" y="2451"/>
                  </a:cubicBezTo>
                  <a:cubicBezTo>
                    <a:pt x="2027" y="2451"/>
                    <a:pt x="2378" y="2309"/>
                    <a:pt x="2670" y="2084"/>
                  </a:cubicBezTo>
                  <a:lnTo>
                    <a:pt x="2670" y="2084"/>
                  </a:lnTo>
                  <a:cubicBezTo>
                    <a:pt x="2703" y="2069"/>
                    <a:pt x="2733" y="2045"/>
                    <a:pt x="2756" y="2014"/>
                  </a:cubicBezTo>
                  <a:lnTo>
                    <a:pt x="2756" y="2014"/>
                  </a:lnTo>
                  <a:cubicBezTo>
                    <a:pt x="3047" y="1762"/>
                    <a:pt x="3266" y="1427"/>
                    <a:pt x="3338" y="1075"/>
                  </a:cubicBezTo>
                  <a:cubicBezTo>
                    <a:pt x="3429" y="625"/>
                    <a:pt x="3203" y="1"/>
                    <a:pt x="27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39"/>
            <p:cNvSpPr/>
            <p:nvPr/>
          </p:nvSpPr>
          <p:spPr>
            <a:xfrm>
              <a:off x="4738625" y="2500750"/>
              <a:ext cx="85750" cy="61275"/>
            </a:xfrm>
            <a:custGeom>
              <a:rect b="b" l="l" r="r" t="t"/>
              <a:pathLst>
                <a:path extrusionOk="0" h="2451" w="3430">
                  <a:moveTo>
                    <a:pt x="2756" y="400"/>
                  </a:moveTo>
                  <a:cubicBezTo>
                    <a:pt x="3004" y="400"/>
                    <a:pt x="3066" y="914"/>
                    <a:pt x="2992" y="1114"/>
                  </a:cubicBezTo>
                  <a:cubicBezTo>
                    <a:pt x="2945" y="1243"/>
                    <a:pt x="2836" y="1381"/>
                    <a:pt x="2758" y="1488"/>
                  </a:cubicBezTo>
                  <a:cubicBezTo>
                    <a:pt x="2721" y="1539"/>
                    <a:pt x="2682" y="1587"/>
                    <a:pt x="2642" y="1634"/>
                  </a:cubicBezTo>
                  <a:lnTo>
                    <a:pt x="2642" y="1634"/>
                  </a:lnTo>
                  <a:cubicBezTo>
                    <a:pt x="2418" y="1289"/>
                    <a:pt x="2237" y="708"/>
                    <a:pt x="2600" y="457"/>
                  </a:cubicBezTo>
                  <a:cubicBezTo>
                    <a:pt x="2659" y="417"/>
                    <a:pt x="2711" y="400"/>
                    <a:pt x="2756" y="400"/>
                  </a:cubicBezTo>
                  <a:close/>
                  <a:moveTo>
                    <a:pt x="2743" y="1"/>
                  </a:moveTo>
                  <a:cubicBezTo>
                    <a:pt x="2634" y="1"/>
                    <a:pt x="2513" y="35"/>
                    <a:pt x="2380" y="114"/>
                  </a:cubicBezTo>
                  <a:cubicBezTo>
                    <a:pt x="1798" y="461"/>
                    <a:pt x="2054" y="1393"/>
                    <a:pt x="2374" y="1887"/>
                  </a:cubicBezTo>
                  <a:lnTo>
                    <a:pt x="2374" y="1887"/>
                  </a:lnTo>
                  <a:cubicBezTo>
                    <a:pt x="2166" y="2044"/>
                    <a:pt x="1928" y="2138"/>
                    <a:pt x="1659" y="2138"/>
                  </a:cubicBezTo>
                  <a:cubicBezTo>
                    <a:pt x="1559" y="2138"/>
                    <a:pt x="1455" y="2125"/>
                    <a:pt x="1347" y="2098"/>
                  </a:cubicBezTo>
                  <a:cubicBezTo>
                    <a:pt x="693" y="1934"/>
                    <a:pt x="285" y="1369"/>
                    <a:pt x="289" y="701"/>
                  </a:cubicBezTo>
                  <a:cubicBezTo>
                    <a:pt x="289" y="629"/>
                    <a:pt x="236" y="593"/>
                    <a:pt x="182" y="593"/>
                  </a:cubicBezTo>
                  <a:cubicBezTo>
                    <a:pt x="127" y="593"/>
                    <a:pt x="71" y="630"/>
                    <a:pt x="66" y="701"/>
                  </a:cubicBezTo>
                  <a:cubicBezTo>
                    <a:pt x="1" y="1625"/>
                    <a:pt x="644" y="2362"/>
                    <a:pt x="1571" y="2446"/>
                  </a:cubicBezTo>
                  <a:cubicBezTo>
                    <a:pt x="1608" y="2449"/>
                    <a:pt x="1645" y="2451"/>
                    <a:pt x="1682" y="2451"/>
                  </a:cubicBezTo>
                  <a:cubicBezTo>
                    <a:pt x="2028" y="2451"/>
                    <a:pt x="2380" y="2308"/>
                    <a:pt x="2671" y="2083"/>
                  </a:cubicBezTo>
                  <a:lnTo>
                    <a:pt x="2671" y="2083"/>
                  </a:lnTo>
                  <a:cubicBezTo>
                    <a:pt x="2704" y="2069"/>
                    <a:pt x="2733" y="2045"/>
                    <a:pt x="2755" y="2015"/>
                  </a:cubicBezTo>
                  <a:lnTo>
                    <a:pt x="2755" y="2015"/>
                  </a:lnTo>
                  <a:cubicBezTo>
                    <a:pt x="3046" y="1763"/>
                    <a:pt x="3266" y="1428"/>
                    <a:pt x="3338" y="1075"/>
                  </a:cubicBezTo>
                  <a:cubicBezTo>
                    <a:pt x="3429" y="625"/>
                    <a:pt x="3203" y="1"/>
                    <a:pt x="27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39"/>
            <p:cNvSpPr/>
            <p:nvPr/>
          </p:nvSpPr>
          <p:spPr>
            <a:xfrm>
              <a:off x="4789825" y="2500750"/>
              <a:ext cx="85725" cy="61275"/>
            </a:xfrm>
            <a:custGeom>
              <a:rect b="b" l="l" r="r" t="t"/>
              <a:pathLst>
                <a:path extrusionOk="0" h="2451" w="3429">
                  <a:moveTo>
                    <a:pt x="2756" y="400"/>
                  </a:moveTo>
                  <a:cubicBezTo>
                    <a:pt x="3003" y="400"/>
                    <a:pt x="3065" y="914"/>
                    <a:pt x="2991" y="1114"/>
                  </a:cubicBezTo>
                  <a:cubicBezTo>
                    <a:pt x="2945" y="1243"/>
                    <a:pt x="2835" y="1381"/>
                    <a:pt x="2757" y="1488"/>
                  </a:cubicBezTo>
                  <a:cubicBezTo>
                    <a:pt x="2720" y="1539"/>
                    <a:pt x="2681" y="1587"/>
                    <a:pt x="2641" y="1633"/>
                  </a:cubicBezTo>
                  <a:lnTo>
                    <a:pt x="2641" y="1633"/>
                  </a:lnTo>
                  <a:cubicBezTo>
                    <a:pt x="2418" y="1288"/>
                    <a:pt x="2236" y="708"/>
                    <a:pt x="2599" y="457"/>
                  </a:cubicBezTo>
                  <a:cubicBezTo>
                    <a:pt x="2658" y="417"/>
                    <a:pt x="2710" y="400"/>
                    <a:pt x="2756" y="400"/>
                  </a:cubicBezTo>
                  <a:close/>
                  <a:moveTo>
                    <a:pt x="2742" y="1"/>
                  </a:moveTo>
                  <a:cubicBezTo>
                    <a:pt x="2634" y="1"/>
                    <a:pt x="2512" y="35"/>
                    <a:pt x="2379" y="114"/>
                  </a:cubicBezTo>
                  <a:cubicBezTo>
                    <a:pt x="1797" y="461"/>
                    <a:pt x="2052" y="1393"/>
                    <a:pt x="2374" y="1887"/>
                  </a:cubicBezTo>
                  <a:lnTo>
                    <a:pt x="2374" y="1887"/>
                  </a:lnTo>
                  <a:cubicBezTo>
                    <a:pt x="2166" y="2044"/>
                    <a:pt x="1927" y="2138"/>
                    <a:pt x="1658" y="2138"/>
                  </a:cubicBezTo>
                  <a:cubicBezTo>
                    <a:pt x="1558" y="2138"/>
                    <a:pt x="1454" y="2125"/>
                    <a:pt x="1346" y="2098"/>
                  </a:cubicBezTo>
                  <a:cubicBezTo>
                    <a:pt x="692" y="1934"/>
                    <a:pt x="284" y="1369"/>
                    <a:pt x="288" y="701"/>
                  </a:cubicBezTo>
                  <a:cubicBezTo>
                    <a:pt x="288" y="629"/>
                    <a:pt x="236" y="593"/>
                    <a:pt x="181" y="593"/>
                  </a:cubicBezTo>
                  <a:cubicBezTo>
                    <a:pt x="127" y="593"/>
                    <a:pt x="70" y="630"/>
                    <a:pt x="65" y="701"/>
                  </a:cubicBezTo>
                  <a:cubicBezTo>
                    <a:pt x="1" y="1625"/>
                    <a:pt x="643" y="2362"/>
                    <a:pt x="1570" y="2446"/>
                  </a:cubicBezTo>
                  <a:cubicBezTo>
                    <a:pt x="1607" y="2449"/>
                    <a:pt x="1644" y="2451"/>
                    <a:pt x="1681" y="2451"/>
                  </a:cubicBezTo>
                  <a:cubicBezTo>
                    <a:pt x="2027" y="2451"/>
                    <a:pt x="2379" y="2308"/>
                    <a:pt x="2671" y="2083"/>
                  </a:cubicBezTo>
                  <a:lnTo>
                    <a:pt x="2671" y="2083"/>
                  </a:lnTo>
                  <a:cubicBezTo>
                    <a:pt x="2703" y="2069"/>
                    <a:pt x="2732" y="2045"/>
                    <a:pt x="2753" y="2016"/>
                  </a:cubicBezTo>
                  <a:lnTo>
                    <a:pt x="2753" y="2016"/>
                  </a:lnTo>
                  <a:cubicBezTo>
                    <a:pt x="3046" y="1764"/>
                    <a:pt x="3265" y="1428"/>
                    <a:pt x="3337" y="1075"/>
                  </a:cubicBezTo>
                  <a:cubicBezTo>
                    <a:pt x="3429" y="625"/>
                    <a:pt x="3203" y="1"/>
                    <a:pt x="27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39"/>
            <p:cNvSpPr/>
            <p:nvPr/>
          </p:nvSpPr>
          <p:spPr>
            <a:xfrm>
              <a:off x="4841025" y="2500750"/>
              <a:ext cx="85700" cy="61275"/>
            </a:xfrm>
            <a:custGeom>
              <a:rect b="b" l="l" r="r" t="t"/>
              <a:pathLst>
                <a:path extrusionOk="0" h="2451" w="3428">
                  <a:moveTo>
                    <a:pt x="2755" y="400"/>
                  </a:moveTo>
                  <a:cubicBezTo>
                    <a:pt x="3002" y="400"/>
                    <a:pt x="3064" y="914"/>
                    <a:pt x="2990" y="1114"/>
                  </a:cubicBezTo>
                  <a:cubicBezTo>
                    <a:pt x="2944" y="1243"/>
                    <a:pt x="2834" y="1381"/>
                    <a:pt x="2756" y="1488"/>
                  </a:cubicBezTo>
                  <a:cubicBezTo>
                    <a:pt x="2719" y="1539"/>
                    <a:pt x="2680" y="1587"/>
                    <a:pt x="2640" y="1633"/>
                  </a:cubicBezTo>
                  <a:lnTo>
                    <a:pt x="2640" y="1633"/>
                  </a:lnTo>
                  <a:cubicBezTo>
                    <a:pt x="2417" y="1288"/>
                    <a:pt x="2235" y="708"/>
                    <a:pt x="2598" y="457"/>
                  </a:cubicBezTo>
                  <a:cubicBezTo>
                    <a:pt x="2657" y="417"/>
                    <a:pt x="2709" y="400"/>
                    <a:pt x="2755" y="400"/>
                  </a:cubicBezTo>
                  <a:close/>
                  <a:moveTo>
                    <a:pt x="2741" y="1"/>
                  </a:moveTo>
                  <a:cubicBezTo>
                    <a:pt x="2633" y="1"/>
                    <a:pt x="2511" y="35"/>
                    <a:pt x="2378" y="114"/>
                  </a:cubicBezTo>
                  <a:cubicBezTo>
                    <a:pt x="1796" y="461"/>
                    <a:pt x="2051" y="1393"/>
                    <a:pt x="2373" y="1887"/>
                  </a:cubicBezTo>
                  <a:lnTo>
                    <a:pt x="2373" y="1887"/>
                  </a:lnTo>
                  <a:cubicBezTo>
                    <a:pt x="2165" y="2044"/>
                    <a:pt x="1926" y="2138"/>
                    <a:pt x="1657" y="2138"/>
                  </a:cubicBezTo>
                  <a:cubicBezTo>
                    <a:pt x="1557" y="2138"/>
                    <a:pt x="1453" y="2125"/>
                    <a:pt x="1345" y="2098"/>
                  </a:cubicBezTo>
                  <a:cubicBezTo>
                    <a:pt x="691" y="1934"/>
                    <a:pt x="283" y="1369"/>
                    <a:pt x="287" y="701"/>
                  </a:cubicBezTo>
                  <a:cubicBezTo>
                    <a:pt x="287" y="629"/>
                    <a:pt x="235" y="593"/>
                    <a:pt x="180" y="593"/>
                  </a:cubicBezTo>
                  <a:cubicBezTo>
                    <a:pt x="126" y="593"/>
                    <a:pt x="69" y="630"/>
                    <a:pt x="64" y="701"/>
                  </a:cubicBezTo>
                  <a:cubicBezTo>
                    <a:pt x="0" y="1625"/>
                    <a:pt x="644" y="2362"/>
                    <a:pt x="1569" y="2446"/>
                  </a:cubicBezTo>
                  <a:cubicBezTo>
                    <a:pt x="1606" y="2449"/>
                    <a:pt x="1643" y="2451"/>
                    <a:pt x="1680" y="2451"/>
                  </a:cubicBezTo>
                  <a:cubicBezTo>
                    <a:pt x="2026" y="2451"/>
                    <a:pt x="2378" y="2309"/>
                    <a:pt x="2669" y="2084"/>
                  </a:cubicBezTo>
                  <a:lnTo>
                    <a:pt x="2669" y="2084"/>
                  </a:lnTo>
                  <a:cubicBezTo>
                    <a:pt x="2703" y="2069"/>
                    <a:pt x="2733" y="2045"/>
                    <a:pt x="2755" y="2014"/>
                  </a:cubicBezTo>
                  <a:lnTo>
                    <a:pt x="2755" y="2014"/>
                  </a:lnTo>
                  <a:cubicBezTo>
                    <a:pt x="3046" y="1762"/>
                    <a:pt x="3265" y="1427"/>
                    <a:pt x="3336" y="1075"/>
                  </a:cubicBezTo>
                  <a:cubicBezTo>
                    <a:pt x="3428" y="625"/>
                    <a:pt x="3202" y="1"/>
                    <a:pt x="27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39"/>
            <p:cNvSpPr/>
            <p:nvPr/>
          </p:nvSpPr>
          <p:spPr>
            <a:xfrm>
              <a:off x="4892200" y="2500750"/>
              <a:ext cx="85725" cy="61275"/>
            </a:xfrm>
            <a:custGeom>
              <a:rect b="b" l="l" r="r" t="t"/>
              <a:pathLst>
                <a:path extrusionOk="0" h="2451" w="3429">
                  <a:moveTo>
                    <a:pt x="2755" y="400"/>
                  </a:moveTo>
                  <a:cubicBezTo>
                    <a:pt x="3002" y="400"/>
                    <a:pt x="3064" y="914"/>
                    <a:pt x="2992" y="1114"/>
                  </a:cubicBezTo>
                  <a:cubicBezTo>
                    <a:pt x="2944" y="1243"/>
                    <a:pt x="2834" y="1381"/>
                    <a:pt x="2756" y="1488"/>
                  </a:cubicBezTo>
                  <a:cubicBezTo>
                    <a:pt x="2719" y="1539"/>
                    <a:pt x="2681" y="1587"/>
                    <a:pt x="2641" y="1633"/>
                  </a:cubicBezTo>
                  <a:lnTo>
                    <a:pt x="2641" y="1633"/>
                  </a:lnTo>
                  <a:cubicBezTo>
                    <a:pt x="2417" y="1288"/>
                    <a:pt x="2236" y="708"/>
                    <a:pt x="2600" y="457"/>
                  </a:cubicBezTo>
                  <a:cubicBezTo>
                    <a:pt x="2658" y="417"/>
                    <a:pt x="2710" y="400"/>
                    <a:pt x="2755" y="400"/>
                  </a:cubicBezTo>
                  <a:close/>
                  <a:moveTo>
                    <a:pt x="2742" y="1"/>
                  </a:moveTo>
                  <a:cubicBezTo>
                    <a:pt x="2634" y="1"/>
                    <a:pt x="2513" y="35"/>
                    <a:pt x="2379" y="114"/>
                  </a:cubicBezTo>
                  <a:cubicBezTo>
                    <a:pt x="1797" y="461"/>
                    <a:pt x="2053" y="1393"/>
                    <a:pt x="2373" y="1887"/>
                  </a:cubicBezTo>
                  <a:lnTo>
                    <a:pt x="2373" y="1887"/>
                  </a:lnTo>
                  <a:cubicBezTo>
                    <a:pt x="2165" y="2044"/>
                    <a:pt x="1927" y="2138"/>
                    <a:pt x="1657" y="2138"/>
                  </a:cubicBezTo>
                  <a:cubicBezTo>
                    <a:pt x="1557" y="2138"/>
                    <a:pt x="1453" y="2125"/>
                    <a:pt x="1345" y="2098"/>
                  </a:cubicBezTo>
                  <a:cubicBezTo>
                    <a:pt x="691" y="1934"/>
                    <a:pt x="283" y="1369"/>
                    <a:pt x="287" y="701"/>
                  </a:cubicBezTo>
                  <a:cubicBezTo>
                    <a:pt x="287" y="629"/>
                    <a:pt x="235" y="593"/>
                    <a:pt x="181" y="593"/>
                  </a:cubicBezTo>
                  <a:cubicBezTo>
                    <a:pt x="126" y="593"/>
                    <a:pt x="70" y="630"/>
                    <a:pt x="65" y="701"/>
                  </a:cubicBezTo>
                  <a:cubicBezTo>
                    <a:pt x="0" y="1625"/>
                    <a:pt x="644" y="2362"/>
                    <a:pt x="1569" y="2446"/>
                  </a:cubicBezTo>
                  <a:cubicBezTo>
                    <a:pt x="1606" y="2449"/>
                    <a:pt x="1643" y="2451"/>
                    <a:pt x="1680" y="2451"/>
                  </a:cubicBezTo>
                  <a:cubicBezTo>
                    <a:pt x="2026" y="2451"/>
                    <a:pt x="2378" y="2309"/>
                    <a:pt x="2669" y="2084"/>
                  </a:cubicBezTo>
                  <a:lnTo>
                    <a:pt x="2669" y="2084"/>
                  </a:lnTo>
                  <a:cubicBezTo>
                    <a:pt x="2703" y="2069"/>
                    <a:pt x="2733" y="2045"/>
                    <a:pt x="2755" y="2014"/>
                  </a:cubicBezTo>
                  <a:lnTo>
                    <a:pt x="2755" y="2014"/>
                  </a:lnTo>
                  <a:cubicBezTo>
                    <a:pt x="3046" y="1763"/>
                    <a:pt x="3265" y="1427"/>
                    <a:pt x="3337" y="1075"/>
                  </a:cubicBezTo>
                  <a:cubicBezTo>
                    <a:pt x="3429" y="625"/>
                    <a:pt x="3203" y="1"/>
                    <a:pt x="27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39"/>
            <p:cNvSpPr/>
            <p:nvPr/>
          </p:nvSpPr>
          <p:spPr>
            <a:xfrm>
              <a:off x="4943375" y="2500750"/>
              <a:ext cx="85725" cy="61275"/>
            </a:xfrm>
            <a:custGeom>
              <a:rect b="b" l="l" r="r" t="t"/>
              <a:pathLst>
                <a:path extrusionOk="0" h="2451" w="3429">
                  <a:moveTo>
                    <a:pt x="2756" y="400"/>
                  </a:moveTo>
                  <a:cubicBezTo>
                    <a:pt x="3004" y="400"/>
                    <a:pt x="3066" y="914"/>
                    <a:pt x="2992" y="1114"/>
                  </a:cubicBezTo>
                  <a:cubicBezTo>
                    <a:pt x="2945" y="1243"/>
                    <a:pt x="2834" y="1381"/>
                    <a:pt x="2756" y="1488"/>
                  </a:cubicBezTo>
                  <a:cubicBezTo>
                    <a:pt x="2719" y="1538"/>
                    <a:pt x="2681" y="1587"/>
                    <a:pt x="2641" y="1633"/>
                  </a:cubicBezTo>
                  <a:lnTo>
                    <a:pt x="2641" y="1633"/>
                  </a:lnTo>
                  <a:cubicBezTo>
                    <a:pt x="2417" y="1288"/>
                    <a:pt x="2237" y="708"/>
                    <a:pt x="2600" y="457"/>
                  </a:cubicBezTo>
                  <a:cubicBezTo>
                    <a:pt x="2658" y="417"/>
                    <a:pt x="2710" y="400"/>
                    <a:pt x="2756" y="400"/>
                  </a:cubicBezTo>
                  <a:close/>
                  <a:moveTo>
                    <a:pt x="2742" y="1"/>
                  </a:moveTo>
                  <a:cubicBezTo>
                    <a:pt x="2634" y="1"/>
                    <a:pt x="2513" y="35"/>
                    <a:pt x="2379" y="114"/>
                  </a:cubicBezTo>
                  <a:cubicBezTo>
                    <a:pt x="1798" y="461"/>
                    <a:pt x="2053" y="1393"/>
                    <a:pt x="2373" y="1887"/>
                  </a:cubicBezTo>
                  <a:lnTo>
                    <a:pt x="2373" y="1887"/>
                  </a:lnTo>
                  <a:cubicBezTo>
                    <a:pt x="2166" y="2044"/>
                    <a:pt x="1927" y="2138"/>
                    <a:pt x="1658" y="2138"/>
                  </a:cubicBezTo>
                  <a:cubicBezTo>
                    <a:pt x="1558" y="2138"/>
                    <a:pt x="1454" y="2125"/>
                    <a:pt x="1346" y="2098"/>
                  </a:cubicBezTo>
                  <a:cubicBezTo>
                    <a:pt x="692" y="1934"/>
                    <a:pt x="283" y="1369"/>
                    <a:pt x="288" y="701"/>
                  </a:cubicBezTo>
                  <a:cubicBezTo>
                    <a:pt x="288" y="629"/>
                    <a:pt x="235" y="593"/>
                    <a:pt x="181" y="593"/>
                  </a:cubicBezTo>
                  <a:cubicBezTo>
                    <a:pt x="126" y="593"/>
                    <a:pt x="70" y="630"/>
                    <a:pt x="65" y="701"/>
                  </a:cubicBezTo>
                  <a:cubicBezTo>
                    <a:pt x="0" y="1625"/>
                    <a:pt x="644" y="2362"/>
                    <a:pt x="1570" y="2446"/>
                  </a:cubicBezTo>
                  <a:cubicBezTo>
                    <a:pt x="1607" y="2449"/>
                    <a:pt x="1644" y="2451"/>
                    <a:pt x="1682" y="2451"/>
                  </a:cubicBezTo>
                  <a:cubicBezTo>
                    <a:pt x="2028" y="2451"/>
                    <a:pt x="2379" y="2308"/>
                    <a:pt x="2671" y="2083"/>
                  </a:cubicBezTo>
                  <a:lnTo>
                    <a:pt x="2671" y="2083"/>
                  </a:lnTo>
                  <a:cubicBezTo>
                    <a:pt x="2703" y="2069"/>
                    <a:pt x="2733" y="2045"/>
                    <a:pt x="2754" y="2015"/>
                  </a:cubicBezTo>
                  <a:lnTo>
                    <a:pt x="2754" y="2015"/>
                  </a:lnTo>
                  <a:cubicBezTo>
                    <a:pt x="3046" y="1763"/>
                    <a:pt x="3265" y="1428"/>
                    <a:pt x="3337" y="1075"/>
                  </a:cubicBezTo>
                  <a:cubicBezTo>
                    <a:pt x="3429" y="625"/>
                    <a:pt x="3203" y="1"/>
                    <a:pt x="27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39"/>
            <p:cNvSpPr/>
            <p:nvPr/>
          </p:nvSpPr>
          <p:spPr>
            <a:xfrm>
              <a:off x="4994550" y="2500750"/>
              <a:ext cx="85750" cy="61275"/>
            </a:xfrm>
            <a:custGeom>
              <a:rect b="b" l="l" r="r" t="t"/>
              <a:pathLst>
                <a:path extrusionOk="0" h="2451" w="3430">
                  <a:moveTo>
                    <a:pt x="2756" y="400"/>
                  </a:moveTo>
                  <a:cubicBezTo>
                    <a:pt x="3004" y="400"/>
                    <a:pt x="3066" y="914"/>
                    <a:pt x="2992" y="1114"/>
                  </a:cubicBezTo>
                  <a:cubicBezTo>
                    <a:pt x="2945" y="1243"/>
                    <a:pt x="2836" y="1381"/>
                    <a:pt x="2757" y="1488"/>
                  </a:cubicBezTo>
                  <a:cubicBezTo>
                    <a:pt x="2720" y="1539"/>
                    <a:pt x="2682" y="1587"/>
                    <a:pt x="2642" y="1633"/>
                  </a:cubicBezTo>
                  <a:lnTo>
                    <a:pt x="2642" y="1633"/>
                  </a:lnTo>
                  <a:cubicBezTo>
                    <a:pt x="2418" y="1288"/>
                    <a:pt x="2236" y="708"/>
                    <a:pt x="2600" y="457"/>
                  </a:cubicBezTo>
                  <a:cubicBezTo>
                    <a:pt x="2658" y="417"/>
                    <a:pt x="2710" y="400"/>
                    <a:pt x="2756" y="400"/>
                  </a:cubicBezTo>
                  <a:close/>
                  <a:moveTo>
                    <a:pt x="2742" y="1"/>
                  </a:moveTo>
                  <a:cubicBezTo>
                    <a:pt x="2634" y="1"/>
                    <a:pt x="2513" y="35"/>
                    <a:pt x="2380" y="114"/>
                  </a:cubicBezTo>
                  <a:cubicBezTo>
                    <a:pt x="1798" y="461"/>
                    <a:pt x="2053" y="1393"/>
                    <a:pt x="2374" y="1887"/>
                  </a:cubicBezTo>
                  <a:lnTo>
                    <a:pt x="2374" y="1887"/>
                  </a:lnTo>
                  <a:cubicBezTo>
                    <a:pt x="2166" y="2044"/>
                    <a:pt x="1928" y="2138"/>
                    <a:pt x="1658" y="2138"/>
                  </a:cubicBezTo>
                  <a:cubicBezTo>
                    <a:pt x="1559" y="2138"/>
                    <a:pt x="1455" y="2125"/>
                    <a:pt x="1346" y="2098"/>
                  </a:cubicBezTo>
                  <a:cubicBezTo>
                    <a:pt x="692" y="1934"/>
                    <a:pt x="284" y="1369"/>
                    <a:pt x="288" y="701"/>
                  </a:cubicBezTo>
                  <a:cubicBezTo>
                    <a:pt x="288" y="629"/>
                    <a:pt x="236" y="593"/>
                    <a:pt x="181" y="593"/>
                  </a:cubicBezTo>
                  <a:cubicBezTo>
                    <a:pt x="127" y="593"/>
                    <a:pt x="71" y="630"/>
                    <a:pt x="65" y="701"/>
                  </a:cubicBezTo>
                  <a:cubicBezTo>
                    <a:pt x="0" y="1625"/>
                    <a:pt x="644" y="2362"/>
                    <a:pt x="1570" y="2446"/>
                  </a:cubicBezTo>
                  <a:cubicBezTo>
                    <a:pt x="1607" y="2449"/>
                    <a:pt x="1645" y="2451"/>
                    <a:pt x="1682" y="2451"/>
                  </a:cubicBezTo>
                  <a:cubicBezTo>
                    <a:pt x="2028" y="2451"/>
                    <a:pt x="2379" y="2309"/>
                    <a:pt x="2671" y="2083"/>
                  </a:cubicBezTo>
                  <a:lnTo>
                    <a:pt x="2671" y="2083"/>
                  </a:lnTo>
                  <a:cubicBezTo>
                    <a:pt x="2703" y="2069"/>
                    <a:pt x="2733" y="2045"/>
                    <a:pt x="2755" y="2015"/>
                  </a:cubicBezTo>
                  <a:lnTo>
                    <a:pt x="2755" y="2015"/>
                  </a:lnTo>
                  <a:cubicBezTo>
                    <a:pt x="3046" y="1763"/>
                    <a:pt x="3265" y="1427"/>
                    <a:pt x="3337" y="1075"/>
                  </a:cubicBezTo>
                  <a:cubicBezTo>
                    <a:pt x="3429" y="625"/>
                    <a:pt x="3203" y="1"/>
                    <a:pt x="27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39"/>
            <p:cNvSpPr/>
            <p:nvPr/>
          </p:nvSpPr>
          <p:spPr>
            <a:xfrm>
              <a:off x="5045750" y="2500750"/>
              <a:ext cx="85725" cy="61275"/>
            </a:xfrm>
            <a:custGeom>
              <a:rect b="b" l="l" r="r" t="t"/>
              <a:pathLst>
                <a:path extrusionOk="0" h="2451" w="3429">
                  <a:moveTo>
                    <a:pt x="2755" y="400"/>
                  </a:moveTo>
                  <a:cubicBezTo>
                    <a:pt x="3003" y="400"/>
                    <a:pt x="3065" y="914"/>
                    <a:pt x="2991" y="1114"/>
                  </a:cubicBezTo>
                  <a:cubicBezTo>
                    <a:pt x="2944" y="1243"/>
                    <a:pt x="2835" y="1381"/>
                    <a:pt x="2756" y="1488"/>
                  </a:cubicBezTo>
                  <a:cubicBezTo>
                    <a:pt x="2719" y="1539"/>
                    <a:pt x="2681" y="1587"/>
                    <a:pt x="2641" y="1633"/>
                  </a:cubicBezTo>
                  <a:lnTo>
                    <a:pt x="2641" y="1633"/>
                  </a:lnTo>
                  <a:cubicBezTo>
                    <a:pt x="2417" y="1288"/>
                    <a:pt x="2235" y="708"/>
                    <a:pt x="2599" y="457"/>
                  </a:cubicBezTo>
                  <a:cubicBezTo>
                    <a:pt x="2657" y="417"/>
                    <a:pt x="2709" y="400"/>
                    <a:pt x="2755" y="400"/>
                  </a:cubicBezTo>
                  <a:close/>
                  <a:moveTo>
                    <a:pt x="2742" y="1"/>
                  </a:moveTo>
                  <a:cubicBezTo>
                    <a:pt x="2633" y="1"/>
                    <a:pt x="2512" y="35"/>
                    <a:pt x="2379" y="114"/>
                  </a:cubicBezTo>
                  <a:cubicBezTo>
                    <a:pt x="1797" y="461"/>
                    <a:pt x="2052" y="1393"/>
                    <a:pt x="2373" y="1887"/>
                  </a:cubicBezTo>
                  <a:lnTo>
                    <a:pt x="2373" y="1887"/>
                  </a:lnTo>
                  <a:cubicBezTo>
                    <a:pt x="2165" y="2044"/>
                    <a:pt x="1927" y="2138"/>
                    <a:pt x="1657" y="2138"/>
                  </a:cubicBezTo>
                  <a:cubicBezTo>
                    <a:pt x="1558" y="2138"/>
                    <a:pt x="1454" y="2125"/>
                    <a:pt x="1345" y="2098"/>
                  </a:cubicBezTo>
                  <a:cubicBezTo>
                    <a:pt x="691" y="1934"/>
                    <a:pt x="283" y="1369"/>
                    <a:pt x="287" y="701"/>
                  </a:cubicBezTo>
                  <a:cubicBezTo>
                    <a:pt x="288" y="629"/>
                    <a:pt x="235" y="593"/>
                    <a:pt x="181" y="593"/>
                  </a:cubicBezTo>
                  <a:cubicBezTo>
                    <a:pt x="126" y="593"/>
                    <a:pt x="70" y="630"/>
                    <a:pt x="64" y="701"/>
                  </a:cubicBezTo>
                  <a:cubicBezTo>
                    <a:pt x="1" y="1625"/>
                    <a:pt x="644" y="2362"/>
                    <a:pt x="1569" y="2446"/>
                  </a:cubicBezTo>
                  <a:cubicBezTo>
                    <a:pt x="1606" y="2449"/>
                    <a:pt x="1644" y="2451"/>
                    <a:pt x="1681" y="2451"/>
                  </a:cubicBezTo>
                  <a:cubicBezTo>
                    <a:pt x="2027" y="2451"/>
                    <a:pt x="2378" y="2309"/>
                    <a:pt x="2670" y="2084"/>
                  </a:cubicBezTo>
                  <a:lnTo>
                    <a:pt x="2670" y="2084"/>
                  </a:lnTo>
                  <a:cubicBezTo>
                    <a:pt x="2703" y="2069"/>
                    <a:pt x="2733" y="2045"/>
                    <a:pt x="2755" y="2014"/>
                  </a:cubicBezTo>
                  <a:lnTo>
                    <a:pt x="2755" y="2014"/>
                  </a:lnTo>
                  <a:cubicBezTo>
                    <a:pt x="3047" y="1763"/>
                    <a:pt x="3266" y="1427"/>
                    <a:pt x="3338" y="1075"/>
                  </a:cubicBezTo>
                  <a:cubicBezTo>
                    <a:pt x="3428" y="625"/>
                    <a:pt x="3203" y="1"/>
                    <a:pt x="27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49" name="Google Shape;649;p39"/>
          <p:cNvGrpSpPr/>
          <p:nvPr/>
        </p:nvGrpSpPr>
        <p:grpSpPr>
          <a:xfrm>
            <a:off x="6045231" y="3724251"/>
            <a:ext cx="2050474" cy="267455"/>
            <a:chOff x="5292225" y="1046975"/>
            <a:chExt cx="1021000" cy="133175"/>
          </a:xfrm>
        </p:grpSpPr>
        <p:sp>
          <p:nvSpPr>
            <p:cNvPr id="650" name="Google Shape;650;p39"/>
            <p:cNvSpPr/>
            <p:nvPr/>
          </p:nvSpPr>
          <p:spPr>
            <a:xfrm>
              <a:off x="5295975" y="1046975"/>
              <a:ext cx="69750" cy="61850"/>
            </a:xfrm>
            <a:custGeom>
              <a:rect b="b" l="l" r="r" t="t"/>
              <a:pathLst>
                <a:path extrusionOk="0" h="2474" w="2790">
                  <a:moveTo>
                    <a:pt x="1380" y="0"/>
                  </a:moveTo>
                  <a:cubicBezTo>
                    <a:pt x="571" y="0"/>
                    <a:pt x="1" y="772"/>
                    <a:pt x="347" y="1557"/>
                  </a:cubicBezTo>
                  <a:cubicBezTo>
                    <a:pt x="516" y="1942"/>
                    <a:pt x="868" y="2169"/>
                    <a:pt x="1256" y="2298"/>
                  </a:cubicBezTo>
                  <a:cubicBezTo>
                    <a:pt x="1500" y="2379"/>
                    <a:pt x="1870" y="2474"/>
                    <a:pt x="2199" y="2474"/>
                  </a:cubicBezTo>
                  <a:cubicBezTo>
                    <a:pt x="2391" y="2474"/>
                    <a:pt x="2570" y="2441"/>
                    <a:pt x="2701" y="2355"/>
                  </a:cubicBezTo>
                  <a:cubicBezTo>
                    <a:pt x="2781" y="2303"/>
                    <a:pt x="2790" y="2182"/>
                    <a:pt x="2701" y="2131"/>
                  </a:cubicBezTo>
                  <a:cubicBezTo>
                    <a:pt x="2489" y="2010"/>
                    <a:pt x="2267" y="2054"/>
                    <a:pt x="2026" y="2034"/>
                  </a:cubicBezTo>
                  <a:cubicBezTo>
                    <a:pt x="1708" y="2008"/>
                    <a:pt x="1353" y="1955"/>
                    <a:pt x="1071" y="1792"/>
                  </a:cubicBezTo>
                  <a:cubicBezTo>
                    <a:pt x="269" y="1326"/>
                    <a:pt x="626" y="159"/>
                    <a:pt x="1513" y="86"/>
                  </a:cubicBezTo>
                  <a:cubicBezTo>
                    <a:pt x="1565" y="82"/>
                    <a:pt x="1564" y="12"/>
                    <a:pt x="1513" y="7"/>
                  </a:cubicBezTo>
                  <a:cubicBezTo>
                    <a:pt x="1468" y="2"/>
                    <a:pt x="1424" y="0"/>
                    <a:pt x="13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39"/>
            <p:cNvSpPr/>
            <p:nvPr/>
          </p:nvSpPr>
          <p:spPr>
            <a:xfrm>
              <a:off x="5292225" y="1101875"/>
              <a:ext cx="79525" cy="78250"/>
            </a:xfrm>
            <a:custGeom>
              <a:rect b="b" l="l" r="r" t="t"/>
              <a:pathLst>
                <a:path extrusionOk="0" h="3130" w="3181">
                  <a:moveTo>
                    <a:pt x="2076" y="1"/>
                  </a:moveTo>
                  <a:cubicBezTo>
                    <a:pt x="1413" y="1"/>
                    <a:pt x="732" y="187"/>
                    <a:pt x="400" y="783"/>
                  </a:cubicBezTo>
                  <a:cubicBezTo>
                    <a:pt x="0" y="1504"/>
                    <a:pt x="224" y="2541"/>
                    <a:pt x="953" y="2959"/>
                  </a:cubicBezTo>
                  <a:cubicBezTo>
                    <a:pt x="1156" y="3076"/>
                    <a:pt x="1380" y="3130"/>
                    <a:pt x="1605" y="3130"/>
                  </a:cubicBezTo>
                  <a:cubicBezTo>
                    <a:pt x="2171" y="3130"/>
                    <a:pt x="2741" y="2790"/>
                    <a:pt x="2988" y="2270"/>
                  </a:cubicBezTo>
                  <a:cubicBezTo>
                    <a:pt x="3154" y="1918"/>
                    <a:pt x="3181" y="1436"/>
                    <a:pt x="2916" y="1123"/>
                  </a:cubicBezTo>
                  <a:cubicBezTo>
                    <a:pt x="2800" y="985"/>
                    <a:pt x="2646" y="913"/>
                    <a:pt x="2492" y="913"/>
                  </a:cubicBezTo>
                  <a:cubicBezTo>
                    <a:pt x="2361" y="913"/>
                    <a:pt x="2231" y="965"/>
                    <a:pt x="2124" y="1075"/>
                  </a:cubicBezTo>
                  <a:cubicBezTo>
                    <a:pt x="2062" y="1139"/>
                    <a:pt x="2104" y="1261"/>
                    <a:pt x="2199" y="1261"/>
                  </a:cubicBezTo>
                  <a:cubicBezTo>
                    <a:pt x="2200" y="1261"/>
                    <a:pt x="2201" y="1261"/>
                    <a:pt x="2202" y="1261"/>
                  </a:cubicBezTo>
                  <a:cubicBezTo>
                    <a:pt x="2355" y="1355"/>
                    <a:pt x="2507" y="1449"/>
                    <a:pt x="2661" y="1543"/>
                  </a:cubicBezTo>
                  <a:cubicBezTo>
                    <a:pt x="2661" y="1646"/>
                    <a:pt x="2662" y="1749"/>
                    <a:pt x="2664" y="1852"/>
                  </a:cubicBezTo>
                  <a:cubicBezTo>
                    <a:pt x="2635" y="1996"/>
                    <a:pt x="2563" y="2123"/>
                    <a:pt x="2473" y="2236"/>
                  </a:cubicBezTo>
                  <a:cubicBezTo>
                    <a:pt x="2316" y="2434"/>
                    <a:pt x="2083" y="2588"/>
                    <a:pt x="1832" y="2640"/>
                  </a:cubicBezTo>
                  <a:cubicBezTo>
                    <a:pt x="1765" y="2654"/>
                    <a:pt x="1700" y="2660"/>
                    <a:pt x="1637" y="2660"/>
                  </a:cubicBezTo>
                  <a:cubicBezTo>
                    <a:pt x="1145" y="2660"/>
                    <a:pt x="771" y="2264"/>
                    <a:pt x="691" y="1767"/>
                  </a:cubicBezTo>
                  <a:cubicBezTo>
                    <a:pt x="486" y="489"/>
                    <a:pt x="1942" y="343"/>
                    <a:pt x="2844" y="185"/>
                  </a:cubicBezTo>
                  <a:cubicBezTo>
                    <a:pt x="2898" y="175"/>
                    <a:pt x="2897" y="87"/>
                    <a:pt x="2844" y="77"/>
                  </a:cubicBezTo>
                  <a:cubicBezTo>
                    <a:pt x="2607" y="31"/>
                    <a:pt x="2343" y="1"/>
                    <a:pt x="20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39"/>
            <p:cNvSpPr/>
            <p:nvPr/>
          </p:nvSpPr>
          <p:spPr>
            <a:xfrm>
              <a:off x="5334725" y="1098075"/>
              <a:ext cx="416275" cy="9925"/>
            </a:xfrm>
            <a:custGeom>
              <a:rect b="b" l="l" r="r" t="t"/>
              <a:pathLst>
                <a:path extrusionOk="0" h="397" w="16651">
                  <a:moveTo>
                    <a:pt x="1" y="1"/>
                  </a:moveTo>
                  <a:lnTo>
                    <a:pt x="1" y="397"/>
                  </a:lnTo>
                  <a:lnTo>
                    <a:pt x="16651" y="218"/>
                  </a:lnTo>
                  <a:lnTo>
                    <a:pt x="16651" y="1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39"/>
            <p:cNvSpPr/>
            <p:nvPr/>
          </p:nvSpPr>
          <p:spPr>
            <a:xfrm>
              <a:off x="6239525" y="1046975"/>
              <a:ext cx="69825" cy="61825"/>
            </a:xfrm>
            <a:custGeom>
              <a:rect b="b" l="l" r="r" t="t"/>
              <a:pathLst>
                <a:path extrusionOk="0" h="2473" w="2793">
                  <a:moveTo>
                    <a:pt x="1408" y="0"/>
                  </a:moveTo>
                  <a:cubicBezTo>
                    <a:pt x="1365" y="0"/>
                    <a:pt x="1322" y="2"/>
                    <a:pt x="1277" y="7"/>
                  </a:cubicBezTo>
                  <a:cubicBezTo>
                    <a:pt x="1227" y="12"/>
                    <a:pt x="1225" y="82"/>
                    <a:pt x="1277" y="86"/>
                  </a:cubicBezTo>
                  <a:cubicBezTo>
                    <a:pt x="2159" y="158"/>
                    <a:pt x="2527" y="1331"/>
                    <a:pt x="1719" y="1792"/>
                  </a:cubicBezTo>
                  <a:cubicBezTo>
                    <a:pt x="1455" y="1943"/>
                    <a:pt x="1133" y="1999"/>
                    <a:pt x="832" y="2028"/>
                  </a:cubicBezTo>
                  <a:cubicBezTo>
                    <a:pt x="578" y="2054"/>
                    <a:pt x="316" y="2002"/>
                    <a:pt x="89" y="2131"/>
                  </a:cubicBezTo>
                  <a:cubicBezTo>
                    <a:pt x="0" y="2182"/>
                    <a:pt x="10" y="2303"/>
                    <a:pt x="89" y="2355"/>
                  </a:cubicBezTo>
                  <a:cubicBezTo>
                    <a:pt x="219" y="2441"/>
                    <a:pt x="395" y="2472"/>
                    <a:pt x="583" y="2472"/>
                  </a:cubicBezTo>
                  <a:cubicBezTo>
                    <a:pt x="894" y="2472"/>
                    <a:pt x="1238" y="2386"/>
                    <a:pt x="1473" y="2316"/>
                  </a:cubicBezTo>
                  <a:cubicBezTo>
                    <a:pt x="1885" y="2192"/>
                    <a:pt x="2264" y="1963"/>
                    <a:pt x="2444" y="1557"/>
                  </a:cubicBezTo>
                  <a:cubicBezTo>
                    <a:pt x="2792" y="772"/>
                    <a:pt x="2218" y="0"/>
                    <a:pt x="14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39"/>
            <p:cNvSpPr/>
            <p:nvPr/>
          </p:nvSpPr>
          <p:spPr>
            <a:xfrm>
              <a:off x="6233500" y="1101875"/>
              <a:ext cx="79725" cy="78275"/>
            </a:xfrm>
            <a:custGeom>
              <a:rect b="b" l="l" r="r" t="t"/>
              <a:pathLst>
                <a:path extrusionOk="0" h="3131" w="3189">
                  <a:moveTo>
                    <a:pt x="1105" y="0"/>
                  </a:moveTo>
                  <a:cubicBezTo>
                    <a:pt x="839" y="0"/>
                    <a:pt x="576" y="31"/>
                    <a:pt x="338" y="77"/>
                  </a:cubicBezTo>
                  <a:cubicBezTo>
                    <a:pt x="284" y="87"/>
                    <a:pt x="283" y="175"/>
                    <a:pt x="338" y="185"/>
                  </a:cubicBezTo>
                  <a:cubicBezTo>
                    <a:pt x="1240" y="343"/>
                    <a:pt x="2695" y="490"/>
                    <a:pt x="2489" y="1767"/>
                  </a:cubicBezTo>
                  <a:cubicBezTo>
                    <a:pt x="2411" y="2253"/>
                    <a:pt x="2051" y="2658"/>
                    <a:pt x="1558" y="2658"/>
                  </a:cubicBezTo>
                  <a:cubicBezTo>
                    <a:pt x="1522" y="2658"/>
                    <a:pt x="1485" y="2656"/>
                    <a:pt x="1448" y="2652"/>
                  </a:cubicBezTo>
                  <a:cubicBezTo>
                    <a:pt x="1197" y="2622"/>
                    <a:pt x="948" y="2498"/>
                    <a:pt x="770" y="2314"/>
                  </a:cubicBezTo>
                  <a:cubicBezTo>
                    <a:pt x="518" y="2051"/>
                    <a:pt x="252" y="1259"/>
                    <a:pt x="947" y="1259"/>
                  </a:cubicBezTo>
                  <a:cubicBezTo>
                    <a:pt x="957" y="1259"/>
                    <a:pt x="968" y="1260"/>
                    <a:pt x="979" y="1260"/>
                  </a:cubicBezTo>
                  <a:cubicBezTo>
                    <a:pt x="980" y="1260"/>
                    <a:pt x="982" y="1260"/>
                    <a:pt x="983" y="1260"/>
                  </a:cubicBezTo>
                  <a:cubicBezTo>
                    <a:pt x="1077" y="1260"/>
                    <a:pt x="1119" y="1139"/>
                    <a:pt x="1056" y="1075"/>
                  </a:cubicBezTo>
                  <a:cubicBezTo>
                    <a:pt x="950" y="965"/>
                    <a:pt x="819" y="912"/>
                    <a:pt x="688" y="912"/>
                  </a:cubicBezTo>
                  <a:cubicBezTo>
                    <a:pt x="535" y="912"/>
                    <a:pt x="381" y="985"/>
                    <a:pt x="265" y="1123"/>
                  </a:cubicBezTo>
                  <a:cubicBezTo>
                    <a:pt x="0" y="1435"/>
                    <a:pt x="26" y="1919"/>
                    <a:pt x="193" y="2270"/>
                  </a:cubicBezTo>
                  <a:cubicBezTo>
                    <a:pt x="440" y="2789"/>
                    <a:pt x="1011" y="3130"/>
                    <a:pt x="1578" y="3130"/>
                  </a:cubicBezTo>
                  <a:cubicBezTo>
                    <a:pt x="1802" y="3130"/>
                    <a:pt x="2026" y="3077"/>
                    <a:pt x="2228" y="2959"/>
                  </a:cubicBezTo>
                  <a:cubicBezTo>
                    <a:pt x="2950" y="2541"/>
                    <a:pt x="3189" y="1501"/>
                    <a:pt x="2781" y="783"/>
                  </a:cubicBezTo>
                  <a:cubicBezTo>
                    <a:pt x="2443" y="188"/>
                    <a:pt x="1767" y="0"/>
                    <a:pt x="11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39"/>
            <p:cNvSpPr/>
            <p:nvPr/>
          </p:nvSpPr>
          <p:spPr>
            <a:xfrm>
              <a:off x="5854250" y="1098075"/>
              <a:ext cx="416275" cy="9925"/>
            </a:xfrm>
            <a:custGeom>
              <a:rect b="b" l="l" r="r" t="t"/>
              <a:pathLst>
                <a:path extrusionOk="0" h="397" w="16651">
                  <a:moveTo>
                    <a:pt x="16651" y="1"/>
                  </a:moveTo>
                  <a:lnTo>
                    <a:pt x="0" y="179"/>
                  </a:lnTo>
                  <a:lnTo>
                    <a:pt x="0" y="218"/>
                  </a:lnTo>
                  <a:lnTo>
                    <a:pt x="16651" y="397"/>
                  </a:lnTo>
                  <a:lnTo>
                    <a:pt x="1665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39"/>
            <p:cNvSpPr/>
            <p:nvPr/>
          </p:nvSpPr>
          <p:spPr>
            <a:xfrm>
              <a:off x="5780850" y="1082100"/>
              <a:ext cx="46800" cy="36300"/>
            </a:xfrm>
            <a:custGeom>
              <a:rect b="b" l="l" r="r" t="t"/>
              <a:pathLst>
                <a:path extrusionOk="0" h="1452" w="1872">
                  <a:moveTo>
                    <a:pt x="936" y="0"/>
                  </a:moveTo>
                  <a:cubicBezTo>
                    <a:pt x="2" y="0"/>
                    <a:pt x="1" y="1452"/>
                    <a:pt x="936" y="1452"/>
                  </a:cubicBezTo>
                  <a:cubicBezTo>
                    <a:pt x="1871" y="1452"/>
                    <a:pt x="1872" y="0"/>
                    <a:pt x="9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39"/>
            <p:cNvSpPr/>
            <p:nvPr/>
          </p:nvSpPr>
          <p:spPr>
            <a:xfrm>
              <a:off x="5295975" y="1046975"/>
              <a:ext cx="69750" cy="61850"/>
            </a:xfrm>
            <a:custGeom>
              <a:rect b="b" l="l" r="r" t="t"/>
              <a:pathLst>
                <a:path extrusionOk="0" h="2474" w="2790">
                  <a:moveTo>
                    <a:pt x="1380" y="0"/>
                  </a:moveTo>
                  <a:cubicBezTo>
                    <a:pt x="571" y="0"/>
                    <a:pt x="1" y="772"/>
                    <a:pt x="347" y="1557"/>
                  </a:cubicBezTo>
                  <a:cubicBezTo>
                    <a:pt x="516" y="1942"/>
                    <a:pt x="868" y="2169"/>
                    <a:pt x="1256" y="2298"/>
                  </a:cubicBezTo>
                  <a:cubicBezTo>
                    <a:pt x="1500" y="2379"/>
                    <a:pt x="1870" y="2474"/>
                    <a:pt x="2199" y="2474"/>
                  </a:cubicBezTo>
                  <a:cubicBezTo>
                    <a:pt x="2391" y="2474"/>
                    <a:pt x="2570" y="2441"/>
                    <a:pt x="2701" y="2355"/>
                  </a:cubicBezTo>
                  <a:cubicBezTo>
                    <a:pt x="2781" y="2303"/>
                    <a:pt x="2790" y="2182"/>
                    <a:pt x="2701" y="2131"/>
                  </a:cubicBezTo>
                  <a:cubicBezTo>
                    <a:pt x="2489" y="2010"/>
                    <a:pt x="2267" y="2054"/>
                    <a:pt x="2026" y="2034"/>
                  </a:cubicBezTo>
                  <a:cubicBezTo>
                    <a:pt x="1708" y="2008"/>
                    <a:pt x="1353" y="1955"/>
                    <a:pt x="1071" y="1792"/>
                  </a:cubicBezTo>
                  <a:cubicBezTo>
                    <a:pt x="269" y="1326"/>
                    <a:pt x="626" y="159"/>
                    <a:pt x="1513" y="86"/>
                  </a:cubicBezTo>
                  <a:cubicBezTo>
                    <a:pt x="1565" y="82"/>
                    <a:pt x="1564" y="12"/>
                    <a:pt x="1513" y="7"/>
                  </a:cubicBezTo>
                  <a:cubicBezTo>
                    <a:pt x="1468" y="2"/>
                    <a:pt x="1424" y="0"/>
                    <a:pt x="13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39"/>
            <p:cNvSpPr/>
            <p:nvPr/>
          </p:nvSpPr>
          <p:spPr>
            <a:xfrm>
              <a:off x="5292225" y="1101875"/>
              <a:ext cx="79525" cy="78250"/>
            </a:xfrm>
            <a:custGeom>
              <a:rect b="b" l="l" r="r" t="t"/>
              <a:pathLst>
                <a:path extrusionOk="0" h="3130" w="3181">
                  <a:moveTo>
                    <a:pt x="2076" y="1"/>
                  </a:moveTo>
                  <a:cubicBezTo>
                    <a:pt x="1413" y="1"/>
                    <a:pt x="732" y="187"/>
                    <a:pt x="400" y="783"/>
                  </a:cubicBezTo>
                  <a:cubicBezTo>
                    <a:pt x="0" y="1504"/>
                    <a:pt x="224" y="2541"/>
                    <a:pt x="953" y="2959"/>
                  </a:cubicBezTo>
                  <a:cubicBezTo>
                    <a:pt x="1156" y="3076"/>
                    <a:pt x="1380" y="3130"/>
                    <a:pt x="1605" y="3130"/>
                  </a:cubicBezTo>
                  <a:cubicBezTo>
                    <a:pt x="2171" y="3130"/>
                    <a:pt x="2741" y="2790"/>
                    <a:pt x="2988" y="2270"/>
                  </a:cubicBezTo>
                  <a:cubicBezTo>
                    <a:pt x="3154" y="1918"/>
                    <a:pt x="3181" y="1436"/>
                    <a:pt x="2916" y="1123"/>
                  </a:cubicBezTo>
                  <a:cubicBezTo>
                    <a:pt x="2800" y="985"/>
                    <a:pt x="2646" y="913"/>
                    <a:pt x="2492" y="913"/>
                  </a:cubicBezTo>
                  <a:cubicBezTo>
                    <a:pt x="2361" y="913"/>
                    <a:pt x="2231" y="965"/>
                    <a:pt x="2124" y="1075"/>
                  </a:cubicBezTo>
                  <a:cubicBezTo>
                    <a:pt x="2062" y="1139"/>
                    <a:pt x="2104" y="1261"/>
                    <a:pt x="2199" y="1261"/>
                  </a:cubicBezTo>
                  <a:cubicBezTo>
                    <a:pt x="2200" y="1261"/>
                    <a:pt x="2201" y="1261"/>
                    <a:pt x="2202" y="1261"/>
                  </a:cubicBezTo>
                  <a:cubicBezTo>
                    <a:pt x="2355" y="1355"/>
                    <a:pt x="2507" y="1449"/>
                    <a:pt x="2661" y="1543"/>
                  </a:cubicBezTo>
                  <a:cubicBezTo>
                    <a:pt x="2661" y="1646"/>
                    <a:pt x="2662" y="1749"/>
                    <a:pt x="2664" y="1852"/>
                  </a:cubicBezTo>
                  <a:cubicBezTo>
                    <a:pt x="2635" y="1996"/>
                    <a:pt x="2563" y="2123"/>
                    <a:pt x="2473" y="2236"/>
                  </a:cubicBezTo>
                  <a:cubicBezTo>
                    <a:pt x="2316" y="2434"/>
                    <a:pt x="2083" y="2588"/>
                    <a:pt x="1832" y="2640"/>
                  </a:cubicBezTo>
                  <a:cubicBezTo>
                    <a:pt x="1765" y="2654"/>
                    <a:pt x="1700" y="2660"/>
                    <a:pt x="1637" y="2660"/>
                  </a:cubicBezTo>
                  <a:cubicBezTo>
                    <a:pt x="1145" y="2660"/>
                    <a:pt x="771" y="2264"/>
                    <a:pt x="691" y="1767"/>
                  </a:cubicBezTo>
                  <a:cubicBezTo>
                    <a:pt x="486" y="489"/>
                    <a:pt x="1942" y="343"/>
                    <a:pt x="2844" y="185"/>
                  </a:cubicBezTo>
                  <a:cubicBezTo>
                    <a:pt x="2898" y="175"/>
                    <a:pt x="2897" y="87"/>
                    <a:pt x="2844" y="77"/>
                  </a:cubicBezTo>
                  <a:cubicBezTo>
                    <a:pt x="2607" y="31"/>
                    <a:pt x="2343" y="1"/>
                    <a:pt x="20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39"/>
            <p:cNvSpPr/>
            <p:nvPr/>
          </p:nvSpPr>
          <p:spPr>
            <a:xfrm>
              <a:off x="5334725" y="1098075"/>
              <a:ext cx="416275" cy="9925"/>
            </a:xfrm>
            <a:custGeom>
              <a:rect b="b" l="l" r="r" t="t"/>
              <a:pathLst>
                <a:path extrusionOk="0" h="397" w="16651">
                  <a:moveTo>
                    <a:pt x="1" y="1"/>
                  </a:moveTo>
                  <a:lnTo>
                    <a:pt x="1" y="397"/>
                  </a:lnTo>
                  <a:lnTo>
                    <a:pt x="16651" y="218"/>
                  </a:lnTo>
                  <a:lnTo>
                    <a:pt x="16651" y="1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39"/>
            <p:cNvSpPr/>
            <p:nvPr/>
          </p:nvSpPr>
          <p:spPr>
            <a:xfrm>
              <a:off x="6239525" y="1046975"/>
              <a:ext cx="69825" cy="61825"/>
            </a:xfrm>
            <a:custGeom>
              <a:rect b="b" l="l" r="r" t="t"/>
              <a:pathLst>
                <a:path extrusionOk="0" h="2473" w="2793">
                  <a:moveTo>
                    <a:pt x="1408" y="0"/>
                  </a:moveTo>
                  <a:cubicBezTo>
                    <a:pt x="1365" y="0"/>
                    <a:pt x="1322" y="2"/>
                    <a:pt x="1277" y="7"/>
                  </a:cubicBezTo>
                  <a:cubicBezTo>
                    <a:pt x="1227" y="12"/>
                    <a:pt x="1225" y="82"/>
                    <a:pt x="1277" y="86"/>
                  </a:cubicBezTo>
                  <a:cubicBezTo>
                    <a:pt x="2159" y="158"/>
                    <a:pt x="2527" y="1331"/>
                    <a:pt x="1719" y="1792"/>
                  </a:cubicBezTo>
                  <a:cubicBezTo>
                    <a:pt x="1455" y="1943"/>
                    <a:pt x="1133" y="1999"/>
                    <a:pt x="832" y="2028"/>
                  </a:cubicBezTo>
                  <a:cubicBezTo>
                    <a:pt x="578" y="2054"/>
                    <a:pt x="316" y="2002"/>
                    <a:pt x="89" y="2131"/>
                  </a:cubicBezTo>
                  <a:cubicBezTo>
                    <a:pt x="0" y="2182"/>
                    <a:pt x="10" y="2303"/>
                    <a:pt x="89" y="2355"/>
                  </a:cubicBezTo>
                  <a:cubicBezTo>
                    <a:pt x="219" y="2441"/>
                    <a:pt x="395" y="2472"/>
                    <a:pt x="583" y="2472"/>
                  </a:cubicBezTo>
                  <a:cubicBezTo>
                    <a:pt x="894" y="2472"/>
                    <a:pt x="1238" y="2386"/>
                    <a:pt x="1473" y="2316"/>
                  </a:cubicBezTo>
                  <a:cubicBezTo>
                    <a:pt x="1885" y="2192"/>
                    <a:pt x="2264" y="1963"/>
                    <a:pt x="2444" y="1557"/>
                  </a:cubicBezTo>
                  <a:cubicBezTo>
                    <a:pt x="2792" y="772"/>
                    <a:pt x="2218" y="0"/>
                    <a:pt x="14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39"/>
            <p:cNvSpPr/>
            <p:nvPr/>
          </p:nvSpPr>
          <p:spPr>
            <a:xfrm>
              <a:off x="6233500" y="1101875"/>
              <a:ext cx="79725" cy="78275"/>
            </a:xfrm>
            <a:custGeom>
              <a:rect b="b" l="l" r="r" t="t"/>
              <a:pathLst>
                <a:path extrusionOk="0" h="3131" w="3189">
                  <a:moveTo>
                    <a:pt x="1105" y="0"/>
                  </a:moveTo>
                  <a:cubicBezTo>
                    <a:pt x="839" y="0"/>
                    <a:pt x="576" y="31"/>
                    <a:pt x="338" y="77"/>
                  </a:cubicBezTo>
                  <a:cubicBezTo>
                    <a:pt x="284" y="87"/>
                    <a:pt x="283" y="175"/>
                    <a:pt x="338" y="185"/>
                  </a:cubicBezTo>
                  <a:cubicBezTo>
                    <a:pt x="1240" y="343"/>
                    <a:pt x="2695" y="490"/>
                    <a:pt x="2489" y="1767"/>
                  </a:cubicBezTo>
                  <a:cubicBezTo>
                    <a:pt x="2411" y="2253"/>
                    <a:pt x="2051" y="2658"/>
                    <a:pt x="1558" y="2658"/>
                  </a:cubicBezTo>
                  <a:cubicBezTo>
                    <a:pt x="1522" y="2658"/>
                    <a:pt x="1485" y="2656"/>
                    <a:pt x="1448" y="2652"/>
                  </a:cubicBezTo>
                  <a:cubicBezTo>
                    <a:pt x="1197" y="2622"/>
                    <a:pt x="948" y="2498"/>
                    <a:pt x="770" y="2314"/>
                  </a:cubicBezTo>
                  <a:cubicBezTo>
                    <a:pt x="518" y="2051"/>
                    <a:pt x="252" y="1259"/>
                    <a:pt x="947" y="1259"/>
                  </a:cubicBezTo>
                  <a:cubicBezTo>
                    <a:pt x="957" y="1259"/>
                    <a:pt x="968" y="1260"/>
                    <a:pt x="979" y="1260"/>
                  </a:cubicBezTo>
                  <a:cubicBezTo>
                    <a:pt x="980" y="1260"/>
                    <a:pt x="982" y="1260"/>
                    <a:pt x="983" y="1260"/>
                  </a:cubicBezTo>
                  <a:cubicBezTo>
                    <a:pt x="1077" y="1260"/>
                    <a:pt x="1119" y="1139"/>
                    <a:pt x="1056" y="1075"/>
                  </a:cubicBezTo>
                  <a:cubicBezTo>
                    <a:pt x="950" y="965"/>
                    <a:pt x="819" y="912"/>
                    <a:pt x="688" y="912"/>
                  </a:cubicBezTo>
                  <a:cubicBezTo>
                    <a:pt x="535" y="912"/>
                    <a:pt x="381" y="985"/>
                    <a:pt x="265" y="1123"/>
                  </a:cubicBezTo>
                  <a:cubicBezTo>
                    <a:pt x="0" y="1435"/>
                    <a:pt x="26" y="1919"/>
                    <a:pt x="193" y="2270"/>
                  </a:cubicBezTo>
                  <a:cubicBezTo>
                    <a:pt x="440" y="2789"/>
                    <a:pt x="1011" y="3130"/>
                    <a:pt x="1578" y="3130"/>
                  </a:cubicBezTo>
                  <a:cubicBezTo>
                    <a:pt x="1802" y="3130"/>
                    <a:pt x="2026" y="3077"/>
                    <a:pt x="2228" y="2959"/>
                  </a:cubicBezTo>
                  <a:cubicBezTo>
                    <a:pt x="2950" y="2541"/>
                    <a:pt x="3189" y="1501"/>
                    <a:pt x="2781" y="783"/>
                  </a:cubicBezTo>
                  <a:cubicBezTo>
                    <a:pt x="2443" y="188"/>
                    <a:pt x="1767" y="0"/>
                    <a:pt x="11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39"/>
            <p:cNvSpPr/>
            <p:nvPr/>
          </p:nvSpPr>
          <p:spPr>
            <a:xfrm>
              <a:off x="5854250" y="1098075"/>
              <a:ext cx="416275" cy="9925"/>
            </a:xfrm>
            <a:custGeom>
              <a:rect b="b" l="l" r="r" t="t"/>
              <a:pathLst>
                <a:path extrusionOk="0" h="397" w="16651">
                  <a:moveTo>
                    <a:pt x="16651" y="1"/>
                  </a:moveTo>
                  <a:lnTo>
                    <a:pt x="0" y="179"/>
                  </a:lnTo>
                  <a:lnTo>
                    <a:pt x="0" y="218"/>
                  </a:lnTo>
                  <a:lnTo>
                    <a:pt x="16651" y="397"/>
                  </a:lnTo>
                  <a:lnTo>
                    <a:pt x="1665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39"/>
            <p:cNvSpPr/>
            <p:nvPr/>
          </p:nvSpPr>
          <p:spPr>
            <a:xfrm>
              <a:off x="5780850" y="1082100"/>
              <a:ext cx="46800" cy="36300"/>
            </a:xfrm>
            <a:custGeom>
              <a:rect b="b" l="l" r="r" t="t"/>
              <a:pathLst>
                <a:path extrusionOk="0" h="1452" w="1872">
                  <a:moveTo>
                    <a:pt x="936" y="0"/>
                  </a:moveTo>
                  <a:cubicBezTo>
                    <a:pt x="2" y="0"/>
                    <a:pt x="1" y="1452"/>
                    <a:pt x="936" y="1452"/>
                  </a:cubicBezTo>
                  <a:cubicBezTo>
                    <a:pt x="1871" y="1452"/>
                    <a:pt x="1872" y="0"/>
                    <a:pt x="9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64" name="Google Shape;664;p39"/>
          <p:cNvGrpSpPr/>
          <p:nvPr/>
        </p:nvGrpSpPr>
        <p:grpSpPr>
          <a:xfrm>
            <a:off x="6045233" y="4138121"/>
            <a:ext cx="2050471" cy="250294"/>
            <a:chOff x="4166300" y="861450"/>
            <a:chExt cx="1007850" cy="123025"/>
          </a:xfrm>
        </p:grpSpPr>
        <p:sp>
          <p:nvSpPr>
            <p:cNvPr id="665" name="Google Shape;665;p39"/>
            <p:cNvSpPr/>
            <p:nvPr/>
          </p:nvSpPr>
          <p:spPr>
            <a:xfrm>
              <a:off x="4187425" y="919775"/>
              <a:ext cx="410250" cy="6850"/>
            </a:xfrm>
            <a:custGeom>
              <a:rect b="b" l="l" r="r" t="t"/>
              <a:pathLst>
                <a:path extrusionOk="0" h="274" w="16410">
                  <a:moveTo>
                    <a:pt x="609" y="128"/>
                  </a:moveTo>
                  <a:cubicBezTo>
                    <a:pt x="411" y="128"/>
                    <a:pt x="220" y="139"/>
                    <a:pt x="42" y="167"/>
                  </a:cubicBezTo>
                  <a:lnTo>
                    <a:pt x="42" y="167"/>
                  </a:lnTo>
                  <a:cubicBezTo>
                    <a:pt x="31" y="165"/>
                    <a:pt x="20" y="163"/>
                    <a:pt x="9" y="162"/>
                  </a:cubicBezTo>
                  <a:cubicBezTo>
                    <a:pt x="9" y="161"/>
                    <a:pt x="8" y="161"/>
                    <a:pt x="8" y="161"/>
                  </a:cubicBezTo>
                  <a:cubicBezTo>
                    <a:pt x="0" y="161"/>
                    <a:pt x="0" y="172"/>
                    <a:pt x="8" y="172"/>
                  </a:cubicBezTo>
                  <a:cubicBezTo>
                    <a:pt x="8" y="172"/>
                    <a:pt x="9" y="172"/>
                    <a:pt x="9" y="172"/>
                  </a:cubicBezTo>
                  <a:cubicBezTo>
                    <a:pt x="20" y="170"/>
                    <a:pt x="31" y="168"/>
                    <a:pt x="42" y="167"/>
                  </a:cubicBezTo>
                  <a:lnTo>
                    <a:pt x="42" y="167"/>
                  </a:lnTo>
                  <a:cubicBezTo>
                    <a:pt x="208" y="192"/>
                    <a:pt x="386" y="202"/>
                    <a:pt x="571" y="202"/>
                  </a:cubicBezTo>
                  <a:cubicBezTo>
                    <a:pt x="812" y="202"/>
                    <a:pt x="1065" y="185"/>
                    <a:pt x="1319" y="162"/>
                  </a:cubicBezTo>
                  <a:lnTo>
                    <a:pt x="1319" y="162"/>
                  </a:lnTo>
                  <a:cubicBezTo>
                    <a:pt x="1078" y="142"/>
                    <a:pt x="839" y="128"/>
                    <a:pt x="609" y="128"/>
                  </a:cubicBezTo>
                  <a:close/>
                  <a:moveTo>
                    <a:pt x="9708" y="1"/>
                  </a:moveTo>
                  <a:cubicBezTo>
                    <a:pt x="9219" y="1"/>
                    <a:pt x="8732" y="2"/>
                    <a:pt x="8244" y="4"/>
                  </a:cubicBezTo>
                  <a:cubicBezTo>
                    <a:pt x="6395" y="13"/>
                    <a:pt x="4548" y="26"/>
                    <a:pt x="2700" y="51"/>
                  </a:cubicBezTo>
                  <a:cubicBezTo>
                    <a:pt x="2282" y="56"/>
                    <a:pt x="1798" y="119"/>
                    <a:pt x="1319" y="162"/>
                  </a:cubicBezTo>
                  <a:lnTo>
                    <a:pt x="1319" y="162"/>
                  </a:lnTo>
                  <a:cubicBezTo>
                    <a:pt x="1799" y="201"/>
                    <a:pt x="2283" y="261"/>
                    <a:pt x="2700" y="263"/>
                  </a:cubicBezTo>
                  <a:cubicBezTo>
                    <a:pt x="3809" y="270"/>
                    <a:pt x="4917" y="273"/>
                    <a:pt x="6026" y="273"/>
                  </a:cubicBezTo>
                  <a:cubicBezTo>
                    <a:pt x="6765" y="273"/>
                    <a:pt x="7505" y="272"/>
                    <a:pt x="8244" y="270"/>
                  </a:cubicBezTo>
                  <a:cubicBezTo>
                    <a:pt x="10921" y="262"/>
                    <a:pt x="13615" y="215"/>
                    <a:pt x="16284" y="205"/>
                  </a:cubicBezTo>
                  <a:cubicBezTo>
                    <a:pt x="16409" y="205"/>
                    <a:pt x="16409" y="10"/>
                    <a:pt x="16284" y="10"/>
                  </a:cubicBezTo>
                  <a:cubicBezTo>
                    <a:pt x="15890" y="12"/>
                    <a:pt x="15496" y="12"/>
                    <a:pt x="15102" y="12"/>
                  </a:cubicBezTo>
                  <a:cubicBezTo>
                    <a:pt x="13308" y="12"/>
                    <a:pt x="11506" y="1"/>
                    <a:pt x="97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39"/>
            <p:cNvSpPr/>
            <p:nvPr/>
          </p:nvSpPr>
          <p:spPr>
            <a:xfrm>
              <a:off x="4166300" y="908325"/>
              <a:ext cx="64775" cy="30225"/>
            </a:xfrm>
            <a:custGeom>
              <a:rect b="b" l="l" r="r" t="t"/>
              <a:pathLst>
                <a:path extrusionOk="0" h="1209" w="2591">
                  <a:moveTo>
                    <a:pt x="1241" y="201"/>
                  </a:moveTo>
                  <a:cubicBezTo>
                    <a:pt x="1290" y="201"/>
                    <a:pt x="1340" y="204"/>
                    <a:pt x="1390" y="210"/>
                  </a:cubicBezTo>
                  <a:cubicBezTo>
                    <a:pt x="1730" y="255"/>
                    <a:pt x="2100" y="408"/>
                    <a:pt x="2411" y="549"/>
                  </a:cubicBezTo>
                  <a:lnTo>
                    <a:pt x="2411" y="549"/>
                  </a:lnTo>
                  <a:cubicBezTo>
                    <a:pt x="2138" y="829"/>
                    <a:pt x="1744" y="975"/>
                    <a:pt x="1354" y="975"/>
                  </a:cubicBezTo>
                  <a:cubicBezTo>
                    <a:pt x="962" y="975"/>
                    <a:pt x="575" y="828"/>
                    <a:pt x="318" y="523"/>
                  </a:cubicBezTo>
                  <a:lnTo>
                    <a:pt x="318" y="523"/>
                  </a:lnTo>
                  <a:cubicBezTo>
                    <a:pt x="595" y="340"/>
                    <a:pt x="910" y="201"/>
                    <a:pt x="1241" y="201"/>
                  </a:cubicBezTo>
                  <a:close/>
                  <a:moveTo>
                    <a:pt x="1279" y="0"/>
                  </a:moveTo>
                  <a:cubicBezTo>
                    <a:pt x="868" y="0"/>
                    <a:pt x="458" y="128"/>
                    <a:pt x="83" y="389"/>
                  </a:cubicBezTo>
                  <a:cubicBezTo>
                    <a:pt x="32" y="424"/>
                    <a:pt x="1" y="497"/>
                    <a:pt x="40" y="556"/>
                  </a:cubicBezTo>
                  <a:cubicBezTo>
                    <a:pt x="324" y="982"/>
                    <a:pt x="840" y="1209"/>
                    <a:pt x="1347" y="1209"/>
                  </a:cubicBezTo>
                  <a:cubicBezTo>
                    <a:pt x="1840" y="1209"/>
                    <a:pt x="2324" y="994"/>
                    <a:pt x="2579" y="539"/>
                  </a:cubicBezTo>
                  <a:cubicBezTo>
                    <a:pt x="2590" y="520"/>
                    <a:pt x="2588" y="500"/>
                    <a:pt x="2580" y="483"/>
                  </a:cubicBezTo>
                  <a:lnTo>
                    <a:pt x="2580" y="483"/>
                  </a:lnTo>
                  <a:cubicBezTo>
                    <a:pt x="2578" y="459"/>
                    <a:pt x="2565" y="434"/>
                    <a:pt x="2538" y="415"/>
                  </a:cubicBezTo>
                  <a:cubicBezTo>
                    <a:pt x="2142" y="140"/>
                    <a:pt x="1710" y="0"/>
                    <a:pt x="12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39"/>
            <p:cNvSpPr/>
            <p:nvPr/>
          </p:nvSpPr>
          <p:spPr>
            <a:xfrm>
              <a:off x="4203625" y="861450"/>
              <a:ext cx="45925" cy="60550"/>
            </a:xfrm>
            <a:custGeom>
              <a:rect b="b" l="l" r="r" t="t"/>
              <a:pathLst>
                <a:path extrusionOk="0" h="2422" w="1837">
                  <a:moveTo>
                    <a:pt x="730" y="296"/>
                  </a:moveTo>
                  <a:cubicBezTo>
                    <a:pt x="1071" y="544"/>
                    <a:pt x="1358" y="882"/>
                    <a:pt x="1417" y="1314"/>
                  </a:cubicBezTo>
                  <a:cubicBezTo>
                    <a:pt x="1460" y="1625"/>
                    <a:pt x="1452" y="1954"/>
                    <a:pt x="1431" y="2267"/>
                  </a:cubicBezTo>
                  <a:lnTo>
                    <a:pt x="1431" y="2267"/>
                  </a:lnTo>
                  <a:cubicBezTo>
                    <a:pt x="704" y="1951"/>
                    <a:pt x="348" y="991"/>
                    <a:pt x="730" y="296"/>
                  </a:cubicBezTo>
                  <a:close/>
                  <a:moveTo>
                    <a:pt x="699" y="0"/>
                  </a:moveTo>
                  <a:cubicBezTo>
                    <a:pt x="656" y="0"/>
                    <a:pt x="614" y="27"/>
                    <a:pt x="589" y="62"/>
                  </a:cubicBezTo>
                  <a:cubicBezTo>
                    <a:pt x="1" y="872"/>
                    <a:pt x="466" y="2260"/>
                    <a:pt x="1494" y="2420"/>
                  </a:cubicBezTo>
                  <a:cubicBezTo>
                    <a:pt x="1498" y="2421"/>
                    <a:pt x="1502" y="2421"/>
                    <a:pt x="1506" y="2421"/>
                  </a:cubicBezTo>
                  <a:cubicBezTo>
                    <a:pt x="1525" y="2421"/>
                    <a:pt x="1541" y="2414"/>
                    <a:pt x="1551" y="2403"/>
                  </a:cubicBezTo>
                  <a:lnTo>
                    <a:pt x="1551" y="2403"/>
                  </a:lnTo>
                  <a:cubicBezTo>
                    <a:pt x="1574" y="2393"/>
                    <a:pt x="1593" y="2375"/>
                    <a:pt x="1600" y="2347"/>
                  </a:cubicBezTo>
                  <a:cubicBezTo>
                    <a:pt x="1837" y="1422"/>
                    <a:pt x="1539" y="554"/>
                    <a:pt x="755" y="17"/>
                  </a:cubicBezTo>
                  <a:cubicBezTo>
                    <a:pt x="737" y="5"/>
                    <a:pt x="718" y="0"/>
                    <a:pt x="6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39"/>
            <p:cNvSpPr/>
            <p:nvPr/>
          </p:nvSpPr>
          <p:spPr>
            <a:xfrm>
              <a:off x="4203625" y="923900"/>
              <a:ext cx="45925" cy="60575"/>
            </a:xfrm>
            <a:custGeom>
              <a:rect b="b" l="l" r="r" t="t"/>
              <a:pathLst>
                <a:path extrusionOk="0" h="2423" w="1837">
                  <a:moveTo>
                    <a:pt x="1431" y="156"/>
                  </a:moveTo>
                  <a:cubicBezTo>
                    <a:pt x="1453" y="467"/>
                    <a:pt x="1464" y="803"/>
                    <a:pt x="1417" y="1109"/>
                  </a:cubicBezTo>
                  <a:cubicBezTo>
                    <a:pt x="1352" y="1546"/>
                    <a:pt x="1075" y="1877"/>
                    <a:pt x="731" y="2127"/>
                  </a:cubicBezTo>
                  <a:lnTo>
                    <a:pt x="731" y="2127"/>
                  </a:lnTo>
                  <a:cubicBezTo>
                    <a:pt x="347" y="1433"/>
                    <a:pt x="703" y="472"/>
                    <a:pt x="1431" y="156"/>
                  </a:cubicBezTo>
                  <a:close/>
                  <a:moveTo>
                    <a:pt x="1506" y="1"/>
                  </a:moveTo>
                  <a:cubicBezTo>
                    <a:pt x="1502" y="1"/>
                    <a:pt x="1498" y="1"/>
                    <a:pt x="1494" y="2"/>
                  </a:cubicBezTo>
                  <a:cubicBezTo>
                    <a:pt x="466" y="163"/>
                    <a:pt x="1" y="1551"/>
                    <a:pt x="589" y="2362"/>
                  </a:cubicBezTo>
                  <a:cubicBezTo>
                    <a:pt x="614" y="2396"/>
                    <a:pt x="656" y="2422"/>
                    <a:pt x="699" y="2422"/>
                  </a:cubicBezTo>
                  <a:cubicBezTo>
                    <a:pt x="718" y="2422"/>
                    <a:pt x="737" y="2417"/>
                    <a:pt x="755" y="2405"/>
                  </a:cubicBezTo>
                  <a:cubicBezTo>
                    <a:pt x="1537" y="1869"/>
                    <a:pt x="1837" y="1001"/>
                    <a:pt x="1598" y="75"/>
                  </a:cubicBezTo>
                  <a:cubicBezTo>
                    <a:pt x="1592" y="48"/>
                    <a:pt x="1574" y="30"/>
                    <a:pt x="1552" y="20"/>
                  </a:cubicBezTo>
                  <a:lnTo>
                    <a:pt x="1552" y="20"/>
                  </a:lnTo>
                  <a:cubicBezTo>
                    <a:pt x="1541" y="9"/>
                    <a:pt x="1525" y="1"/>
                    <a:pt x="15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39"/>
            <p:cNvSpPr/>
            <p:nvPr/>
          </p:nvSpPr>
          <p:spPr>
            <a:xfrm>
              <a:off x="4223650" y="883000"/>
              <a:ext cx="15825" cy="34700"/>
            </a:xfrm>
            <a:custGeom>
              <a:rect b="b" l="l" r="r" t="t"/>
              <a:pathLst>
                <a:path extrusionOk="0" h="1388" w="633">
                  <a:moveTo>
                    <a:pt x="27" y="0"/>
                  </a:moveTo>
                  <a:cubicBezTo>
                    <a:pt x="14" y="0"/>
                    <a:pt x="1" y="16"/>
                    <a:pt x="8" y="32"/>
                  </a:cubicBezTo>
                  <a:cubicBezTo>
                    <a:pt x="198" y="470"/>
                    <a:pt x="341" y="963"/>
                    <a:pt x="581" y="1375"/>
                  </a:cubicBezTo>
                  <a:cubicBezTo>
                    <a:pt x="586" y="1383"/>
                    <a:pt x="594" y="1387"/>
                    <a:pt x="602" y="1387"/>
                  </a:cubicBezTo>
                  <a:cubicBezTo>
                    <a:pt x="617" y="1387"/>
                    <a:pt x="632" y="1373"/>
                    <a:pt x="628" y="1355"/>
                  </a:cubicBezTo>
                  <a:cubicBezTo>
                    <a:pt x="528" y="894"/>
                    <a:pt x="258" y="427"/>
                    <a:pt x="43" y="12"/>
                  </a:cubicBezTo>
                  <a:cubicBezTo>
                    <a:pt x="39" y="4"/>
                    <a:pt x="33" y="0"/>
                    <a:pt x="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39"/>
            <p:cNvSpPr/>
            <p:nvPr/>
          </p:nvSpPr>
          <p:spPr>
            <a:xfrm>
              <a:off x="4227150" y="926875"/>
              <a:ext cx="11475" cy="30450"/>
            </a:xfrm>
            <a:custGeom>
              <a:rect b="b" l="l" r="r" t="t"/>
              <a:pathLst>
                <a:path extrusionOk="0" h="1218" w="459">
                  <a:moveTo>
                    <a:pt x="430" y="1"/>
                  </a:moveTo>
                  <a:cubicBezTo>
                    <a:pt x="420" y="1"/>
                    <a:pt x="409" y="6"/>
                    <a:pt x="405" y="18"/>
                  </a:cubicBezTo>
                  <a:cubicBezTo>
                    <a:pt x="255" y="401"/>
                    <a:pt x="113" y="807"/>
                    <a:pt x="3" y="1203"/>
                  </a:cubicBezTo>
                  <a:cubicBezTo>
                    <a:pt x="1" y="1211"/>
                    <a:pt x="8" y="1218"/>
                    <a:pt x="15" y="1218"/>
                  </a:cubicBezTo>
                  <a:cubicBezTo>
                    <a:pt x="18" y="1218"/>
                    <a:pt x="22" y="1216"/>
                    <a:pt x="24" y="1212"/>
                  </a:cubicBezTo>
                  <a:cubicBezTo>
                    <a:pt x="218" y="852"/>
                    <a:pt x="367" y="431"/>
                    <a:pt x="454" y="31"/>
                  </a:cubicBezTo>
                  <a:cubicBezTo>
                    <a:pt x="458" y="12"/>
                    <a:pt x="444" y="1"/>
                    <a:pt x="4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39"/>
            <p:cNvSpPr/>
            <p:nvPr/>
          </p:nvSpPr>
          <p:spPr>
            <a:xfrm>
              <a:off x="4266775" y="861450"/>
              <a:ext cx="45875" cy="60550"/>
            </a:xfrm>
            <a:custGeom>
              <a:rect b="b" l="l" r="r" t="t"/>
              <a:pathLst>
                <a:path extrusionOk="0" h="2422" w="1835">
                  <a:moveTo>
                    <a:pt x="728" y="296"/>
                  </a:moveTo>
                  <a:cubicBezTo>
                    <a:pt x="1069" y="544"/>
                    <a:pt x="1357" y="882"/>
                    <a:pt x="1417" y="1314"/>
                  </a:cubicBezTo>
                  <a:cubicBezTo>
                    <a:pt x="1458" y="1625"/>
                    <a:pt x="1450" y="1954"/>
                    <a:pt x="1429" y="2267"/>
                  </a:cubicBezTo>
                  <a:lnTo>
                    <a:pt x="1429" y="2267"/>
                  </a:lnTo>
                  <a:cubicBezTo>
                    <a:pt x="702" y="1951"/>
                    <a:pt x="346" y="991"/>
                    <a:pt x="728" y="296"/>
                  </a:cubicBezTo>
                  <a:close/>
                  <a:moveTo>
                    <a:pt x="697" y="0"/>
                  </a:moveTo>
                  <a:cubicBezTo>
                    <a:pt x="655" y="0"/>
                    <a:pt x="612" y="27"/>
                    <a:pt x="587" y="62"/>
                  </a:cubicBezTo>
                  <a:cubicBezTo>
                    <a:pt x="0" y="872"/>
                    <a:pt x="464" y="2260"/>
                    <a:pt x="1492" y="2420"/>
                  </a:cubicBezTo>
                  <a:cubicBezTo>
                    <a:pt x="1496" y="2421"/>
                    <a:pt x="1500" y="2421"/>
                    <a:pt x="1504" y="2421"/>
                  </a:cubicBezTo>
                  <a:cubicBezTo>
                    <a:pt x="1523" y="2421"/>
                    <a:pt x="1539" y="2414"/>
                    <a:pt x="1549" y="2403"/>
                  </a:cubicBezTo>
                  <a:lnTo>
                    <a:pt x="1549" y="2403"/>
                  </a:lnTo>
                  <a:cubicBezTo>
                    <a:pt x="1572" y="2393"/>
                    <a:pt x="1590" y="2375"/>
                    <a:pt x="1598" y="2347"/>
                  </a:cubicBezTo>
                  <a:cubicBezTo>
                    <a:pt x="1835" y="1422"/>
                    <a:pt x="1537" y="554"/>
                    <a:pt x="753" y="17"/>
                  </a:cubicBezTo>
                  <a:cubicBezTo>
                    <a:pt x="736" y="5"/>
                    <a:pt x="717" y="0"/>
                    <a:pt x="6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39"/>
            <p:cNvSpPr/>
            <p:nvPr/>
          </p:nvSpPr>
          <p:spPr>
            <a:xfrm>
              <a:off x="4266725" y="923900"/>
              <a:ext cx="45925" cy="60575"/>
            </a:xfrm>
            <a:custGeom>
              <a:rect b="b" l="l" r="r" t="t"/>
              <a:pathLst>
                <a:path extrusionOk="0" h="2423" w="1837">
                  <a:moveTo>
                    <a:pt x="1431" y="156"/>
                  </a:moveTo>
                  <a:cubicBezTo>
                    <a:pt x="1453" y="467"/>
                    <a:pt x="1464" y="803"/>
                    <a:pt x="1417" y="1109"/>
                  </a:cubicBezTo>
                  <a:cubicBezTo>
                    <a:pt x="1352" y="1546"/>
                    <a:pt x="1075" y="1877"/>
                    <a:pt x="731" y="2127"/>
                  </a:cubicBezTo>
                  <a:lnTo>
                    <a:pt x="731" y="2127"/>
                  </a:lnTo>
                  <a:cubicBezTo>
                    <a:pt x="347" y="1433"/>
                    <a:pt x="703" y="472"/>
                    <a:pt x="1431" y="156"/>
                  </a:cubicBezTo>
                  <a:close/>
                  <a:moveTo>
                    <a:pt x="1506" y="1"/>
                  </a:moveTo>
                  <a:cubicBezTo>
                    <a:pt x="1502" y="1"/>
                    <a:pt x="1498" y="1"/>
                    <a:pt x="1494" y="2"/>
                  </a:cubicBezTo>
                  <a:cubicBezTo>
                    <a:pt x="466" y="163"/>
                    <a:pt x="1" y="1551"/>
                    <a:pt x="589" y="2362"/>
                  </a:cubicBezTo>
                  <a:cubicBezTo>
                    <a:pt x="614" y="2396"/>
                    <a:pt x="656" y="2422"/>
                    <a:pt x="699" y="2422"/>
                  </a:cubicBezTo>
                  <a:cubicBezTo>
                    <a:pt x="718" y="2422"/>
                    <a:pt x="737" y="2417"/>
                    <a:pt x="755" y="2405"/>
                  </a:cubicBezTo>
                  <a:cubicBezTo>
                    <a:pt x="1539" y="1869"/>
                    <a:pt x="1837" y="1001"/>
                    <a:pt x="1600" y="75"/>
                  </a:cubicBezTo>
                  <a:cubicBezTo>
                    <a:pt x="1593" y="47"/>
                    <a:pt x="1574" y="29"/>
                    <a:pt x="1552" y="20"/>
                  </a:cubicBezTo>
                  <a:lnTo>
                    <a:pt x="1552" y="20"/>
                  </a:lnTo>
                  <a:cubicBezTo>
                    <a:pt x="1541" y="9"/>
                    <a:pt x="1525" y="1"/>
                    <a:pt x="15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39"/>
            <p:cNvSpPr/>
            <p:nvPr/>
          </p:nvSpPr>
          <p:spPr>
            <a:xfrm>
              <a:off x="4286750" y="883000"/>
              <a:ext cx="15825" cy="34700"/>
            </a:xfrm>
            <a:custGeom>
              <a:rect b="b" l="l" r="r" t="t"/>
              <a:pathLst>
                <a:path extrusionOk="0" h="1388" w="633">
                  <a:moveTo>
                    <a:pt x="28" y="0"/>
                  </a:moveTo>
                  <a:cubicBezTo>
                    <a:pt x="14" y="0"/>
                    <a:pt x="1" y="16"/>
                    <a:pt x="8" y="32"/>
                  </a:cubicBezTo>
                  <a:cubicBezTo>
                    <a:pt x="198" y="470"/>
                    <a:pt x="341" y="963"/>
                    <a:pt x="582" y="1375"/>
                  </a:cubicBezTo>
                  <a:cubicBezTo>
                    <a:pt x="587" y="1383"/>
                    <a:pt x="595" y="1387"/>
                    <a:pt x="603" y="1387"/>
                  </a:cubicBezTo>
                  <a:cubicBezTo>
                    <a:pt x="617" y="1387"/>
                    <a:pt x="632" y="1373"/>
                    <a:pt x="628" y="1355"/>
                  </a:cubicBezTo>
                  <a:cubicBezTo>
                    <a:pt x="528" y="894"/>
                    <a:pt x="258" y="427"/>
                    <a:pt x="44" y="12"/>
                  </a:cubicBezTo>
                  <a:cubicBezTo>
                    <a:pt x="40" y="4"/>
                    <a:pt x="34" y="0"/>
                    <a:pt x="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39"/>
            <p:cNvSpPr/>
            <p:nvPr/>
          </p:nvSpPr>
          <p:spPr>
            <a:xfrm>
              <a:off x="4290250" y="926875"/>
              <a:ext cx="11475" cy="30450"/>
            </a:xfrm>
            <a:custGeom>
              <a:rect b="b" l="l" r="r" t="t"/>
              <a:pathLst>
                <a:path extrusionOk="0" h="1218" w="459">
                  <a:moveTo>
                    <a:pt x="430" y="1"/>
                  </a:moveTo>
                  <a:cubicBezTo>
                    <a:pt x="420" y="1"/>
                    <a:pt x="409" y="6"/>
                    <a:pt x="405" y="18"/>
                  </a:cubicBezTo>
                  <a:cubicBezTo>
                    <a:pt x="255" y="401"/>
                    <a:pt x="113" y="807"/>
                    <a:pt x="3" y="1203"/>
                  </a:cubicBezTo>
                  <a:cubicBezTo>
                    <a:pt x="1" y="1211"/>
                    <a:pt x="8" y="1218"/>
                    <a:pt x="15" y="1218"/>
                  </a:cubicBezTo>
                  <a:cubicBezTo>
                    <a:pt x="18" y="1218"/>
                    <a:pt x="22" y="1216"/>
                    <a:pt x="24" y="1212"/>
                  </a:cubicBezTo>
                  <a:cubicBezTo>
                    <a:pt x="218" y="852"/>
                    <a:pt x="367" y="431"/>
                    <a:pt x="454" y="31"/>
                  </a:cubicBezTo>
                  <a:cubicBezTo>
                    <a:pt x="458" y="12"/>
                    <a:pt x="444" y="1"/>
                    <a:pt x="4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39"/>
            <p:cNvSpPr/>
            <p:nvPr/>
          </p:nvSpPr>
          <p:spPr>
            <a:xfrm>
              <a:off x="4329875" y="861450"/>
              <a:ext cx="45875" cy="60550"/>
            </a:xfrm>
            <a:custGeom>
              <a:rect b="b" l="l" r="r" t="t"/>
              <a:pathLst>
                <a:path extrusionOk="0" h="2422" w="1835">
                  <a:moveTo>
                    <a:pt x="728" y="296"/>
                  </a:moveTo>
                  <a:cubicBezTo>
                    <a:pt x="1069" y="544"/>
                    <a:pt x="1357" y="882"/>
                    <a:pt x="1417" y="1314"/>
                  </a:cubicBezTo>
                  <a:cubicBezTo>
                    <a:pt x="1458" y="1625"/>
                    <a:pt x="1450" y="1954"/>
                    <a:pt x="1429" y="2267"/>
                  </a:cubicBezTo>
                  <a:lnTo>
                    <a:pt x="1429" y="2267"/>
                  </a:lnTo>
                  <a:cubicBezTo>
                    <a:pt x="702" y="1950"/>
                    <a:pt x="346" y="991"/>
                    <a:pt x="728" y="296"/>
                  </a:cubicBezTo>
                  <a:close/>
                  <a:moveTo>
                    <a:pt x="697" y="0"/>
                  </a:moveTo>
                  <a:cubicBezTo>
                    <a:pt x="655" y="0"/>
                    <a:pt x="612" y="27"/>
                    <a:pt x="587" y="62"/>
                  </a:cubicBezTo>
                  <a:cubicBezTo>
                    <a:pt x="0" y="872"/>
                    <a:pt x="464" y="2260"/>
                    <a:pt x="1492" y="2420"/>
                  </a:cubicBezTo>
                  <a:cubicBezTo>
                    <a:pt x="1496" y="2421"/>
                    <a:pt x="1500" y="2421"/>
                    <a:pt x="1504" y="2421"/>
                  </a:cubicBezTo>
                  <a:cubicBezTo>
                    <a:pt x="1523" y="2421"/>
                    <a:pt x="1539" y="2414"/>
                    <a:pt x="1549" y="2403"/>
                  </a:cubicBezTo>
                  <a:lnTo>
                    <a:pt x="1549" y="2403"/>
                  </a:lnTo>
                  <a:cubicBezTo>
                    <a:pt x="1572" y="2393"/>
                    <a:pt x="1590" y="2375"/>
                    <a:pt x="1598" y="2347"/>
                  </a:cubicBezTo>
                  <a:cubicBezTo>
                    <a:pt x="1835" y="1422"/>
                    <a:pt x="1536" y="554"/>
                    <a:pt x="753" y="17"/>
                  </a:cubicBezTo>
                  <a:cubicBezTo>
                    <a:pt x="736" y="5"/>
                    <a:pt x="717" y="0"/>
                    <a:pt x="6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39"/>
            <p:cNvSpPr/>
            <p:nvPr/>
          </p:nvSpPr>
          <p:spPr>
            <a:xfrm>
              <a:off x="4329825" y="923900"/>
              <a:ext cx="45925" cy="60575"/>
            </a:xfrm>
            <a:custGeom>
              <a:rect b="b" l="l" r="r" t="t"/>
              <a:pathLst>
                <a:path extrusionOk="0" h="2423" w="1837">
                  <a:moveTo>
                    <a:pt x="1431" y="156"/>
                  </a:moveTo>
                  <a:cubicBezTo>
                    <a:pt x="1453" y="467"/>
                    <a:pt x="1465" y="803"/>
                    <a:pt x="1419" y="1109"/>
                  </a:cubicBezTo>
                  <a:cubicBezTo>
                    <a:pt x="1352" y="1546"/>
                    <a:pt x="1075" y="1877"/>
                    <a:pt x="731" y="2127"/>
                  </a:cubicBezTo>
                  <a:lnTo>
                    <a:pt x="731" y="2127"/>
                  </a:lnTo>
                  <a:cubicBezTo>
                    <a:pt x="348" y="1433"/>
                    <a:pt x="702" y="473"/>
                    <a:pt x="1431" y="156"/>
                  </a:cubicBezTo>
                  <a:close/>
                  <a:moveTo>
                    <a:pt x="1506" y="1"/>
                  </a:moveTo>
                  <a:cubicBezTo>
                    <a:pt x="1502" y="1"/>
                    <a:pt x="1498" y="1"/>
                    <a:pt x="1494" y="2"/>
                  </a:cubicBezTo>
                  <a:cubicBezTo>
                    <a:pt x="466" y="163"/>
                    <a:pt x="1" y="1551"/>
                    <a:pt x="589" y="2362"/>
                  </a:cubicBezTo>
                  <a:cubicBezTo>
                    <a:pt x="614" y="2396"/>
                    <a:pt x="656" y="2422"/>
                    <a:pt x="699" y="2422"/>
                  </a:cubicBezTo>
                  <a:cubicBezTo>
                    <a:pt x="718" y="2422"/>
                    <a:pt x="737" y="2417"/>
                    <a:pt x="755" y="2405"/>
                  </a:cubicBezTo>
                  <a:cubicBezTo>
                    <a:pt x="1538" y="1869"/>
                    <a:pt x="1837" y="1001"/>
                    <a:pt x="1600" y="75"/>
                  </a:cubicBezTo>
                  <a:cubicBezTo>
                    <a:pt x="1593" y="47"/>
                    <a:pt x="1574" y="29"/>
                    <a:pt x="1552" y="20"/>
                  </a:cubicBezTo>
                  <a:lnTo>
                    <a:pt x="1552" y="20"/>
                  </a:lnTo>
                  <a:cubicBezTo>
                    <a:pt x="1541" y="9"/>
                    <a:pt x="1525" y="1"/>
                    <a:pt x="15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39"/>
            <p:cNvSpPr/>
            <p:nvPr/>
          </p:nvSpPr>
          <p:spPr>
            <a:xfrm>
              <a:off x="4349850" y="883000"/>
              <a:ext cx="15825" cy="34700"/>
            </a:xfrm>
            <a:custGeom>
              <a:rect b="b" l="l" r="r" t="t"/>
              <a:pathLst>
                <a:path extrusionOk="0" h="1388" w="633">
                  <a:moveTo>
                    <a:pt x="28" y="0"/>
                  </a:moveTo>
                  <a:cubicBezTo>
                    <a:pt x="14" y="0"/>
                    <a:pt x="1" y="16"/>
                    <a:pt x="8" y="32"/>
                  </a:cubicBezTo>
                  <a:cubicBezTo>
                    <a:pt x="198" y="470"/>
                    <a:pt x="343" y="963"/>
                    <a:pt x="582" y="1375"/>
                  </a:cubicBezTo>
                  <a:cubicBezTo>
                    <a:pt x="587" y="1383"/>
                    <a:pt x="595" y="1387"/>
                    <a:pt x="603" y="1387"/>
                  </a:cubicBezTo>
                  <a:cubicBezTo>
                    <a:pt x="617" y="1387"/>
                    <a:pt x="633" y="1373"/>
                    <a:pt x="629" y="1355"/>
                  </a:cubicBezTo>
                  <a:cubicBezTo>
                    <a:pt x="528" y="894"/>
                    <a:pt x="258" y="427"/>
                    <a:pt x="44" y="12"/>
                  </a:cubicBezTo>
                  <a:cubicBezTo>
                    <a:pt x="40" y="4"/>
                    <a:pt x="34" y="0"/>
                    <a:pt x="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39"/>
            <p:cNvSpPr/>
            <p:nvPr/>
          </p:nvSpPr>
          <p:spPr>
            <a:xfrm>
              <a:off x="4353350" y="926875"/>
              <a:ext cx="11475" cy="30450"/>
            </a:xfrm>
            <a:custGeom>
              <a:rect b="b" l="l" r="r" t="t"/>
              <a:pathLst>
                <a:path extrusionOk="0" h="1218" w="459">
                  <a:moveTo>
                    <a:pt x="431" y="1"/>
                  </a:moveTo>
                  <a:cubicBezTo>
                    <a:pt x="420" y="1"/>
                    <a:pt x="410" y="6"/>
                    <a:pt x="405" y="18"/>
                  </a:cubicBezTo>
                  <a:cubicBezTo>
                    <a:pt x="255" y="401"/>
                    <a:pt x="114" y="807"/>
                    <a:pt x="3" y="1203"/>
                  </a:cubicBezTo>
                  <a:cubicBezTo>
                    <a:pt x="1" y="1211"/>
                    <a:pt x="8" y="1218"/>
                    <a:pt x="15" y="1218"/>
                  </a:cubicBezTo>
                  <a:cubicBezTo>
                    <a:pt x="19" y="1218"/>
                    <a:pt x="22" y="1216"/>
                    <a:pt x="24" y="1212"/>
                  </a:cubicBezTo>
                  <a:cubicBezTo>
                    <a:pt x="218" y="852"/>
                    <a:pt x="368" y="431"/>
                    <a:pt x="454" y="31"/>
                  </a:cubicBezTo>
                  <a:cubicBezTo>
                    <a:pt x="459" y="12"/>
                    <a:pt x="445" y="1"/>
                    <a:pt x="4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39"/>
            <p:cNvSpPr/>
            <p:nvPr/>
          </p:nvSpPr>
          <p:spPr>
            <a:xfrm>
              <a:off x="4392975" y="861450"/>
              <a:ext cx="45875" cy="60550"/>
            </a:xfrm>
            <a:custGeom>
              <a:rect b="b" l="l" r="r" t="t"/>
              <a:pathLst>
                <a:path extrusionOk="0" h="2422" w="1835">
                  <a:moveTo>
                    <a:pt x="728" y="296"/>
                  </a:moveTo>
                  <a:cubicBezTo>
                    <a:pt x="1070" y="544"/>
                    <a:pt x="1357" y="882"/>
                    <a:pt x="1417" y="1314"/>
                  </a:cubicBezTo>
                  <a:cubicBezTo>
                    <a:pt x="1460" y="1625"/>
                    <a:pt x="1450" y="1954"/>
                    <a:pt x="1429" y="2267"/>
                  </a:cubicBezTo>
                  <a:lnTo>
                    <a:pt x="1429" y="2267"/>
                  </a:lnTo>
                  <a:cubicBezTo>
                    <a:pt x="702" y="1950"/>
                    <a:pt x="347" y="991"/>
                    <a:pt x="728" y="296"/>
                  </a:cubicBezTo>
                  <a:close/>
                  <a:moveTo>
                    <a:pt x="698" y="0"/>
                  </a:moveTo>
                  <a:cubicBezTo>
                    <a:pt x="655" y="0"/>
                    <a:pt x="613" y="27"/>
                    <a:pt x="588" y="62"/>
                  </a:cubicBezTo>
                  <a:cubicBezTo>
                    <a:pt x="0" y="872"/>
                    <a:pt x="465" y="2260"/>
                    <a:pt x="1492" y="2420"/>
                  </a:cubicBezTo>
                  <a:cubicBezTo>
                    <a:pt x="1496" y="2421"/>
                    <a:pt x="1500" y="2421"/>
                    <a:pt x="1504" y="2421"/>
                  </a:cubicBezTo>
                  <a:cubicBezTo>
                    <a:pt x="1523" y="2421"/>
                    <a:pt x="1538" y="2414"/>
                    <a:pt x="1549" y="2403"/>
                  </a:cubicBezTo>
                  <a:lnTo>
                    <a:pt x="1549" y="2403"/>
                  </a:lnTo>
                  <a:cubicBezTo>
                    <a:pt x="1572" y="2394"/>
                    <a:pt x="1591" y="2376"/>
                    <a:pt x="1598" y="2347"/>
                  </a:cubicBezTo>
                  <a:cubicBezTo>
                    <a:pt x="1835" y="1422"/>
                    <a:pt x="1536" y="554"/>
                    <a:pt x="755" y="17"/>
                  </a:cubicBezTo>
                  <a:cubicBezTo>
                    <a:pt x="737" y="5"/>
                    <a:pt x="717" y="0"/>
                    <a:pt x="6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39"/>
            <p:cNvSpPr/>
            <p:nvPr/>
          </p:nvSpPr>
          <p:spPr>
            <a:xfrm>
              <a:off x="4392975" y="923900"/>
              <a:ext cx="45875" cy="60575"/>
            </a:xfrm>
            <a:custGeom>
              <a:rect b="b" l="l" r="r" t="t"/>
              <a:pathLst>
                <a:path extrusionOk="0" h="2423" w="1835">
                  <a:moveTo>
                    <a:pt x="1429" y="156"/>
                  </a:moveTo>
                  <a:cubicBezTo>
                    <a:pt x="1451" y="467"/>
                    <a:pt x="1463" y="803"/>
                    <a:pt x="1417" y="1109"/>
                  </a:cubicBezTo>
                  <a:cubicBezTo>
                    <a:pt x="1350" y="1546"/>
                    <a:pt x="1073" y="1877"/>
                    <a:pt x="729" y="2127"/>
                  </a:cubicBezTo>
                  <a:lnTo>
                    <a:pt x="729" y="2127"/>
                  </a:lnTo>
                  <a:cubicBezTo>
                    <a:pt x="346" y="1433"/>
                    <a:pt x="700" y="473"/>
                    <a:pt x="1429" y="156"/>
                  </a:cubicBezTo>
                  <a:close/>
                  <a:moveTo>
                    <a:pt x="1504" y="1"/>
                  </a:moveTo>
                  <a:cubicBezTo>
                    <a:pt x="1500" y="1"/>
                    <a:pt x="1496" y="1"/>
                    <a:pt x="1492" y="2"/>
                  </a:cubicBezTo>
                  <a:cubicBezTo>
                    <a:pt x="465" y="163"/>
                    <a:pt x="0" y="1551"/>
                    <a:pt x="588" y="2362"/>
                  </a:cubicBezTo>
                  <a:cubicBezTo>
                    <a:pt x="613" y="2396"/>
                    <a:pt x="655" y="2422"/>
                    <a:pt x="698" y="2422"/>
                  </a:cubicBezTo>
                  <a:cubicBezTo>
                    <a:pt x="717" y="2422"/>
                    <a:pt x="736" y="2417"/>
                    <a:pt x="755" y="2405"/>
                  </a:cubicBezTo>
                  <a:cubicBezTo>
                    <a:pt x="1536" y="1869"/>
                    <a:pt x="1835" y="1001"/>
                    <a:pt x="1598" y="75"/>
                  </a:cubicBezTo>
                  <a:cubicBezTo>
                    <a:pt x="1591" y="47"/>
                    <a:pt x="1572" y="29"/>
                    <a:pt x="1549" y="20"/>
                  </a:cubicBezTo>
                  <a:lnTo>
                    <a:pt x="1549" y="20"/>
                  </a:lnTo>
                  <a:cubicBezTo>
                    <a:pt x="1539" y="8"/>
                    <a:pt x="1523" y="1"/>
                    <a:pt x="15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39"/>
            <p:cNvSpPr/>
            <p:nvPr/>
          </p:nvSpPr>
          <p:spPr>
            <a:xfrm>
              <a:off x="4412975" y="883000"/>
              <a:ext cx="15825" cy="34700"/>
            </a:xfrm>
            <a:custGeom>
              <a:rect b="b" l="l" r="r" t="t"/>
              <a:pathLst>
                <a:path extrusionOk="0" h="1388" w="633">
                  <a:moveTo>
                    <a:pt x="27" y="0"/>
                  </a:moveTo>
                  <a:cubicBezTo>
                    <a:pt x="14" y="0"/>
                    <a:pt x="0" y="16"/>
                    <a:pt x="8" y="32"/>
                  </a:cubicBezTo>
                  <a:cubicBezTo>
                    <a:pt x="198" y="470"/>
                    <a:pt x="342" y="963"/>
                    <a:pt x="581" y="1375"/>
                  </a:cubicBezTo>
                  <a:cubicBezTo>
                    <a:pt x="587" y="1383"/>
                    <a:pt x="595" y="1387"/>
                    <a:pt x="602" y="1387"/>
                  </a:cubicBezTo>
                  <a:cubicBezTo>
                    <a:pt x="618" y="1387"/>
                    <a:pt x="633" y="1373"/>
                    <a:pt x="628" y="1355"/>
                  </a:cubicBezTo>
                  <a:cubicBezTo>
                    <a:pt x="527" y="894"/>
                    <a:pt x="258" y="427"/>
                    <a:pt x="43" y="12"/>
                  </a:cubicBezTo>
                  <a:cubicBezTo>
                    <a:pt x="40" y="4"/>
                    <a:pt x="33" y="0"/>
                    <a:pt x="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39"/>
            <p:cNvSpPr/>
            <p:nvPr/>
          </p:nvSpPr>
          <p:spPr>
            <a:xfrm>
              <a:off x="4416475" y="926875"/>
              <a:ext cx="11450" cy="30450"/>
            </a:xfrm>
            <a:custGeom>
              <a:rect b="b" l="l" r="r" t="t"/>
              <a:pathLst>
                <a:path extrusionOk="0" h="1218" w="458">
                  <a:moveTo>
                    <a:pt x="430" y="1"/>
                  </a:moveTo>
                  <a:cubicBezTo>
                    <a:pt x="420" y="1"/>
                    <a:pt x="410" y="6"/>
                    <a:pt x="405" y="18"/>
                  </a:cubicBezTo>
                  <a:cubicBezTo>
                    <a:pt x="254" y="401"/>
                    <a:pt x="113" y="807"/>
                    <a:pt x="2" y="1203"/>
                  </a:cubicBezTo>
                  <a:cubicBezTo>
                    <a:pt x="1" y="1211"/>
                    <a:pt x="8" y="1218"/>
                    <a:pt x="15" y="1218"/>
                  </a:cubicBezTo>
                  <a:cubicBezTo>
                    <a:pt x="19" y="1218"/>
                    <a:pt x="22" y="1216"/>
                    <a:pt x="24" y="1212"/>
                  </a:cubicBezTo>
                  <a:cubicBezTo>
                    <a:pt x="217" y="852"/>
                    <a:pt x="367" y="431"/>
                    <a:pt x="453" y="31"/>
                  </a:cubicBezTo>
                  <a:cubicBezTo>
                    <a:pt x="458" y="12"/>
                    <a:pt x="444" y="1"/>
                    <a:pt x="4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39"/>
            <p:cNvSpPr/>
            <p:nvPr/>
          </p:nvSpPr>
          <p:spPr>
            <a:xfrm>
              <a:off x="4456075" y="861450"/>
              <a:ext cx="45875" cy="60550"/>
            </a:xfrm>
            <a:custGeom>
              <a:rect b="b" l="l" r="r" t="t"/>
              <a:pathLst>
                <a:path extrusionOk="0" h="2422" w="1835">
                  <a:moveTo>
                    <a:pt x="729" y="296"/>
                  </a:moveTo>
                  <a:cubicBezTo>
                    <a:pt x="1070" y="544"/>
                    <a:pt x="1357" y="882"/>
                    <a:pt x="1417" y="1314"/>
                  </a:cubicBezTo>
                  <a:cubicBezTo>
                    <a:pt x="1460" y="1625"/>
                    <a:pt x="1452" y="1954"/>
                    <a:pt x="1430" y="2267"/>
                  </a:cubicBezTo>
                  <a:lnTo>
                    <a:pt x="1430" y="2267"/>
                  </a:lnTo>
                  <a:cubicBezTo>
                    <a:pt x="703" y="1951"/>
                    <a:pt x="347" y="991"/>
                    <a:pt x="729" y="296"/>
                  </a:cubicBezTo>
                  <a:close/>
                  <a:moveTo>
                    <a:pt x="698" y="0"/>
                  </a:moveTo>
                  <a:cubicBezTo>
                    <a:pt x="655" y="0"/>
                    <a:pt x="613" y="27"/>
                    <a:pt x="588" y="62"/>
                  </a:cubicBezTo>
                  <a:cubicBezTo>
                    <a:pt x="0" y="872"/>
                    <a:pt x="465" y="2260"/>
                    <a:pt x="1492" y="2420"/>
                  </a:cubicBezTo>
                  <a:cubicBezTo>
                    <a:pt x="1496" y="2421"/>
                    <a:pt x="1500" y="2421"/>
                    <a:pt x="1504" y="2421"/>
                  </a:cubicBezTo>
                  <a:cubicBezTo>
                    <a:pt x="1523" y="2421"/>
                    <a:pt x="1538" y="2414"/>
                    <a:pt x="1549" y="2403"/>
                  </a:cubicBezTo>
                  <a:lnTo>
                    <a:pt x="1549" y="2403"/>
                  </a:lnTo>
                  <a:cubicBezTo>
                    <a:pt x="1572" y="2394"/>
                    <a:pt x="1591" y="2376"/>
                    <a:pt x="1598" y="2347"/>
                  </a:cubicBezTo>
                  <a:cubicBezTo>
                    <a:pt x="1835" y="1422"/>
                    <a:pt x="1536" y="554"/>
                    <a:pt x="755" y="17"/>
                  </a:cubicBezTo>
                  <a:cubicBezTo>
                    <a:pt x="737" y="5"/>
                    <a:pt x="717" y="0"/>
                    <a:pt x="6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39"/>
            <p:cNvSpPr/>
            <p:nvPr/>
          </p:nvSpPr>
          <p:spPr>
            <a:xfrm>
              <a:off x="4456075" y="923900"/>
              <a:ext cx="45925" cy="60575"/>
            </a:xfrm>
            <a:custGeom>
              <a:rect b="b" l="l" r="r" t="t"/>
              <a:pathLst>
                <a:path extrusionOk="0" h="2423" w="1837">
                  <a:moveTo>
                    <a:pt x="1429" y="156"/>
                  </a:moveTo>
                  <a:cubicBezTo>
                    <a:pt x="1451" y="467"/>
                    <a:pt x="1463" y="803"/>
                    <a:pt x="1417" y="1109"/>
                  </a:cubicBezTo>
                  <a:cubicBezTo>
                    <a:pt x="1351" y="1546"/>
                    <a:pt x="1074" y="1877"/>
                    <a:pt x="729" y="2127"/>
                  </a:cubicBezTo>
                  <a:lnTo>
                    <a:pt x="729" y="2127"/>
                  </a:lnTo>
                  <a:cubicBezTo>
                    <a:pt x="347" y="1433"/>
                    <a:pt x="701" y="473"/>
                    <a:pt x="1429" y="156"/>
                  </a:cubicBezTo>
                  <a:close/>
                  <a:moveTo>
                    <a:pt x="1504" y="1"/>
                  </a:moveTo>
                  <a:cubicBezTo>
                    <a:pt x="1500" y="1"/>
                    <a:pt x="1496" y="1"/>
                    <a:pt x="1492" y="2"/>
                  </a:cubicBezTo>
                  <a:cubicBezTo>
                    <a:pt x="465" y="163"/>
                    <a:pt x="0" y="1551"/>
                    <a:pt x="588" y="2362"/>
                  </a:cubicBezTo>
                  <a:cubicBezTo>
                    <a:pt x="613" y="2396"/>
                    <a:pt x="655" y="2422"/>
                    <a:pt x="698" y="2422"/>
                  </a:cubicBezTo>
                  <a:cubicBezTo>
                    <a:pt x="717" y="2422"/>
                    <a:pt x="736" y="2417"/>
                    <a:pt x="755" y="2405"/>
                  </a:cubicBezTo>
                  <a:cubicBezTo>
                    <a:pt x="1536" y="1869"/>
                    <a:pt x="1836" y="1001"/>
                    <a:pt x="1598" y="75"/>
                  </a:cubicBezTo>
                  <a:cubicBezTo>
                    <a:pt x="1591" y="47"/>
                    <a:pt x="1572" y="29"/>
                    <a:pt x="1550" y="20"/>
                  </a:cubicBezTo>
                  <a:lnTo>
                    <a:pt x="1550" y="20"/>
                  </a:lnTo>
                  <a:cubicBezTo>
                    <a:pt x="1539" y="9"/>
                    <a:pt x="1524" y="1"/>
                    <a:pt x="15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39"/>
            <p:cNvSpPr/>
            <p:nvPr/>
          </p:nvSpPr>
          <p:spPr>
            <a:xfrm>
              <a:off x="4476075" y="883000"/>
              <a:ext cx="15825" cy="34700"/>
            </a:xfrm>
            <a:custGeom>
              <a:rect b="b" l="l" r="r" t="t"/>
              <a:pathLst>
                <a:path extrusionOk="0" h="1388" w="633">
                  <a:moveTo>
                    <a:pt x="27" y="0"/>
                  </a:moveTo>
                  <a:cubicBezTo>
                    <a:pt x="14" y="0"/>
                    <a:pt x="1" y="16"/>
                    <a:pt x="8" y="32"/>
                  </a:cubicBezTo>
                  <a:cubicBezTo>
                    <a:pt x="198" y="470"/>
                    <a:pt x="342" y="963"/>
                    <a:pt x="581" y="1375"/>
                  </a:cubicBezTo>
                  <a:cubicBezTo>
                    <a:pt x="587" y="1383"/>
                    <a:pt x="595" y="1387"/>
                    <a:pt x="602" y="1387"/>
                  </a:cubicBezTo>
                  <a:cubicBezTo>
                    <a:pt x="618" y="1387"/>
                    <a:pt x="633" y="1373"/>
                    <a:pt x="628" y="1355"/>
                  </a:cubicBezTo>
                  <a:cubicBezTo>
                    <a:pt x="528" y="894"/>
                    <a:pt x="258" y="427"/>
                    <a:pt x="43" y="12"/>
                  </a:cubicBezTo>
                  <a:cubicBezTo>
                    <a:pt x="39" y="4"/>
                    <a:pt x="34" y="0"/>
                    <a:pt x="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39"/>
            <p:cNvSpPr/>
            <p:nvPr/>
          </p:nvSpPr>
          <p:spPr>
            <a:xfrm>
              <a:off x="4479575" y="926875"/>
              <a:ext cx="11475" cy="30450"/>
            </a:xfrm>
            <a:custGeom>
              <a:rect b="b" l="l" r="r" t="t"/>
              <a:pathLst>
                <a:path extrusionOk="0" h="1218" w="459">
                  <a:moveTo>
                    <a:pt x="430" y="1"/>
                  </a:moveTo>
                  <a:cubicBezTo>
                    <a:pt x="420" y="1"/>
                    <a:pt x="410" y="6"/>
                    <a:pt x="405" y="18"/>
                  </a:cubicBezTo>
                  <a:cubicBezTo>
                    <a:pt x="255" y="401"/>
                    <a:pt x="113" y="807"/>
                    <a:pt x="4" y="1203"/>
                  </a:cubicBezTo>
                  <a:cubicBezTo>
                    <a:pt x="1" y="1211"/>
                    <a:pt x="8" y="1218"/>
                    <a:pt x="15" y="1218"/>
                  </a:cubicBezTo>
                  <a:cubicBezTo>
                    <a:pt x="19" y="1218"/>
                    <a:pt x="22" y="1216"/>
                    <a:pt x="24" y="1212"/>
                  </a:cubicBezTo>
                  <a:cubicBezTo>
                    <a:pt x="217" y="852"/>
                    <a:pt x="367" y="431"/>
                    <a:pt x="454" y="31"/>
                  </a:cubicBezTo>
                  <a:cubicBezTo>
                    <a:pt x="458" y="12"/>
                    <a:pt x="444" y="1"/>
                    <a:pt x="4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39"/>
            <p:cNvSpPr/>
            <p:nvPr/>
          </p:nvSpPr>
          <p:spPr>
            <a:xfrm>
              <a:off x="4519175" y="861450"/>
              <a:ext cx="45925" cy="60550"/>
            </a:xfrm>
            <a:custGeom>
              <a:rect b="b" l="l" r="r" t="t"/>
              <a:pathLst>
                <a:path extrusionOk="0" h="2422" w="1837">
                  <a:moveTo>
                    <a:pt x="729" y="296"/>
                  </a:moveTo>
                  <a:lnTo>
                    <a:pt x="729" y="296"/>
                  </a:lnTo>
                  <a:cubicBezTo>
                    <a:pt x="1070" y="544"/>
                    <a:pt x="1357" y="882"/>
                    <a:pt x="1416" y="1314"/>
                  </a:cubicBezTo>
                  <a:cubicBezTo>
                    <a:pt x="1460" y="1625"/>
                    <a:pt x="1452" y="1954"/>
                    <a:pt x="1430" y="2267"/>
                  </a:cubicBezTo>
                  <a:lnTo>
                    <a:pt x="1430" y="2267"/>
                  </a:lnTo>
                  <a:cubicBezTo>
                    <a:pt x="703" y="1951"/>
                    <a:pt x="347" y="991"/>
                    <a:pt x="729" y="296"/>
                  </a:cubicBezTo>
                  <a:close/>
                  <a:moveTo>
                    <a:pt x="698" y="0"/>
                  </a:moveTo>
                  <a:cubicBezTo>
                    <a:pt x="655" y="0"/>
                    <a:pt x="613" y="27"/>
                    <a:pt x="588" y="62"/>
                  </a:cubicBezTo>
                  <a:cubicBezTo>
                    <a:pt x="0" y="872"/>
                    <a:pt x="465" y="2260"/>
                    <a:pt x="1492" y="2420"/>
                  </a:cubicBezTo>
                  <a:cubicBezTo>
                    <a:pt x="1496" y="2421"/>
                    <a:pt x="1500" y="2421"/>
                    <a:pt x="1504" y="2421"/>
                  </a:cubicBezTo>
                  <a:cubicBezTo>
                    <a:pt x="1523" y="2421"/>
                    <a:pt x="1539" y="2414"/>
                    <a:pt x="1550" y="2403"/>
                  </a:cubicBezTo>
                  <a:lnTo>
                    <a:pt x="1550" y="2403"/>
                  </a:lnTo>
                  <a:cubicBezTo>
                    <a:pt x="1572" y="2393"/>
                    <a:pt x="1591" y="2375"/>
                    <a:pt x="1598" y="2347"/>
                  </a:cubicBezTo>
                  <a:cubicBezTo>
                    <a:pt x="1836" y="1422"/>
                    <a:pt x="1536" y="554"/>
                    <a:pt x="755" y="17"/>
                  </a:cubicBezTo>
                  <a:cubicBezTo>
                    <a:pt x="736" y="5"/>
                    <a:pt x="717" y="0"/>
                    <a:pt x="6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39"/>
            <p:cNvSpPr/>
            <p:nvPr/>
          </p:nvSpPr>
          <p:spPr>
            <a:xfrm>
              <a:off x="4519175" y="923900"/>
              <a:ext cx="45925" cy="60575"/>
            </a:xfrm>
            <a:custGeom>
              <a:rect b="b" l="l" r="r" t="t"/>
              <a:pathLst>
                <a:path extrusionOk="0" h="2423" w="1837">
                  <a:moveTo>
                    <a:pt x="1430" y="156"/>
                  </a:moveTo>
                  <a:cubicBezTo>
                    <a:pt x="1452" y="467"/>
                    <a:pt x="1463" y="803"/>
                    <a:pt x="1416" y="1109"/>
                  </a:cubicBezTo>
                  <a:cubicBezTo>
                    <a:pt x="1351" y="1546"/>
                    <a:pt x="1074" y="1877"/>
                    <a:pt x="730" y="2127"/>
                  </a:cubicBezTo>
                  <a:lnTo>
                    <a:pt x="730" y="2127"/>
                  </a:lnTo>
                  <a:cubicBezTo>
                    <a:pt x="347" y="1433"/>
                    <a:pt x="702" y="472"/>
                    <a:pt x="1430" y="156"/>
                  </a:cubicBezTo>
                  <a:close/>
                  <a:moveTo>
                    <a:pt x="1505" y="1"/>
                  </a:moveTo>
                  <a:cubicBezTo>
                    <a:pt x="1501" y="1"/>
                    <a:pt x="1497" y="1"/>
                    <a:pt x="1493" y="2"/>
                  </a:cubicBezTo>
                  <a:cubicBezTo>
                    <a:pt x="465" y="163"/>
                    <a:pt x="0" y="1551"/>
                    <a:pt x="588" y="2362"/>
                  </a:cubicBezTo>
                  <a:cubicBezTo>
                    <a:pt x="613" y="2396"/>
                    <a:pt x="655" y="2422"/>
                    <a:pt x="698" y="2422"/>
                  </a:cubicBezTo>
                  <a:cubicBezTo>
                    <a:pt x="717" y="2422"/>
                    <a:pt x="736" y="2417"/>
                    <a:pt x="755" y="2405"/>
                  </a:cubicBezTo>
                  <a:cubicBezTo>
                    <a:pt x="1538" y="1869"/>
                    <a:pt x="1836" y="1001"/>
                    <a:pt x="1599" y="75"/>
                  </a:cubicBezTo>
                  <a:cubicBezTo>
                    <a:pt x="1592" y="47"/>
                    <a:pt x="1573" y="29"/>
                    <a:pt x="1551" y="20"/>
                  </a:cubicBezTo>
                  <a:lnTo>
                    <a:pt x="1551" y="20"/>
                  </a:lnTo>
                  <a:cubicBezTo>
                    <a:pt x="1540" y="9"/>
                    <a:pt x="1524" y="1"/>
                    <a:pt x="15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39"/>
            <p:cNvSpPr/>
            <p:nvPr/>
          </p:nvSpPr>
          <p:spPr>
            <a:xfrm>
              <a:off x="4539175" y="883000"/>
              <a:ext cx="15825" cy="34700"/>
            </a:xfrm>
            <a:custGeom>
              <a:rect b="b" l="l" r="r" t="t"/>
              <a:pathLst>
                <a:path extrusionOk="0" h="1388" w="633">
                  <a:moveTo>
                    <a:pt x="28" y="0"/>
                  </a:moveTo>
                  <a:cubicBezTo>
                    <a:pt x="14" y="0"/>
                    <a:pt x="1" y="16"/>
                    <a:pt x="8" y="32"/>
                  </a:cubicBezTo>
                  <a:cubicBezTo>
                    <a:pt x="198" y="470"/>
                    <a:pt x="342" y="963"/>
                    <a:pt x="583" y="1375"/>
                  </a:cubicBezTo>
                  <a:cubicBezTo>
                    <a:pt x="587" y="1383"/>
                    <a:pt x="595" y="1387"/>
                    <a:pt x="603" y="1387"/>
                  </a:cubicBezTo>
                  <a:cubicBezTo>
                    <a:pt x="618" y="1387"/>
                    <a:pt x="633" y="1373"/>
                    <a:pt x="628" y="1355"/>
                  </a:cubicBezTo>
                  <a:cubicBezTo>
                    <a:pt x="528" y="894"/>
                    <a:pt x="258" y="427"/>
                    <a:pt x="44" y="12"/>
                  </a:cubicBezTo>
                  <a:cubicBezTo>
                    <a:pt x="40" y="4"/>
                    <a:pt x="34" y="0"/>
                    <a:pt x="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39"/>
            <p:cNvSpPr/>
            <p:nvPr/>
          </p:nvSpPr>
          <p:spPr>
            <a:xfrm>
              <a:off x="4542675" y="926875"/>
              <a:ext cx="11475" cy="30450"/>
            </a:xfrm>
            <a:custGeom>
              <a:rect b="b" l="l" r="r" t="t"/>
              <a:pathLst>
                <a:path extrusionOk="0" h="1218" w="459">
                  <a:moveTo>
                    <a:pt x="430" y="1"/>
                  </a:moveTo>
                  <a:cubicBezTo>
                    <a:pt x="420" y="1"/>
                    <a:pt x="410" y="6"/>
                    <a:pt x="405" y="18"/>
                  </a:cubicBezTo>
                  <a:cubicBezTo>
                    <a:pt x="255" y="401"/>
                    <a:pt x="113" y="807"/>
                    <a:pt x="3" y="1203"/>
                  </a:cubicBezTo>
                  <a:cubicBezTo>
                    <a:pt x="1" y="1211"/>
                    <a:pt x="8" y="1218"/>
                    <a:pt x="15" y="1218"/>
                  </a:cubicBezTo>
                  <a:cubicBezTo>
                    <a:pt x="18" y="1218"/>
                    <a:pt x="22" y="1216"/>
                    <a:pt x="24" y="1212"/>
                  </a:cubicBezTo>
                  <a:cubicBezTo>
                    <a:pt x="218" y="852"/>
                    <a:pt x="367" y="431"/>
                    <a:pt x="454" y="31"/>
                  </a:cubicBezTo>
                  <a:cubicBezTo>
                    <a:pt x="458" y="12"/>
                    <a:pt x="444" y="1"/>
                    <a:pt x="4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39"/>
            <p:cNvSpPr/>
            <p:nvPr/>
          </p:nvSpPr>
          <p:spPr>
            <a:xfrm>
              <a:off x="4742800" y="919775"/>
              <a:ext cx="410250" cy="6850"/>
            </a:xfrm>
            <a:custGeom>
              <a:rect b="b" l="l" r="r" t="t"/>
              <a:pathLst>
                <a:path extrusionOk="0" h="274" w="16410">
                  <a:moveTo>
                    <a:pt x="6703" y="1"/>
                  </a:moveTo>
                  <a:cubicBezTo>
                    <a:pt x="4905" y="1"/>
                    <a:pt x="3102" y="12"/>
                    <a:pt x="1309" y="12"/>
                  </a:cubicBezTo>
                  <a:cubicBezTo>
                    <a:pt x="915" y="12"/>
                    <a:pt x="520" y="12"/>
                    <a:pt x="127" y="10"/>
                  </a:cubicBezTo>
                  <a:cubicBezTo>
                    <a:pt x="2" y="10"/>
                    <a:pt x="0" y="205"/>
                    <a:pt x="127" y="205"/>
                  </a:cubicBezTo>
                  <a:cubicBezTo>
                    <a:pt x="2794" y="215"/>
                    <a:pt x="5490" y="262"/>
                    <a:pt x="8166" y="270"/>
                  </a:cubicBezTo>
                  <a:cubicBezTo>
                    <a:pt x="8906" y="272"/>
                    <a:pt x="9645" y="273"/>
                    <a:pt x="10384" y="273"/>
                  </a:cubicBezTo>
                  <a:cubicBezTo>
                    <a:pt x="11493" y="273"/>
                    <a:pt x="12601" y="270"/>
                    <a:pt x="13711" y="263"/>
                  </a:cubicBezTo>
                  <a:cubicBezTo>
                    <a:pt x="14128" y="261"/>
                    <a:pt x="14611" y="201"/>
                    <a:pt x="15091" y="162"/>
                  </a:cubicBezTo>
                  <a:lnTo>
                    <a:pt x="15091" y="162"/>
                  </a:lnTo>
                  <a:cubicBezTo>
                    <a:pt x="15345" y="185"/>
                    <a:pt x="15598" y="202"/>
                    <a:pt x="15839" y="202"/>
                  </a:cubicBezTo>
                  <a:cubicBezTo>
                    <a:pt x="16024" y="202"/>
                    <a:pt x="16202" y="192"/>
                    <a:pt x="16369" y="167"/>
                  </a:cubicBezTo>
                  <a:lnTo>
                    <a:pt x="16369" y="167"/>
                  </a:lnTo>
                  <a:cubicBezTo>
                    <a:pt x="16380" y="168"/>
                    <a:pt x="16391" y="170"/>
                    <a:pt x="16402" y="172"/>
                  </a:cubicBezTo>
                  <a:cubicBezTo>
                    <a:pt x="16402" y="172"/>
                    <a:pt x="16402" y="172"/>
                    <a:pt x="16403" y="172"/>
                  </a:cubicBezTo>
                  <a:cubicBezTo>
                    <a:pt x="16409" y="172"/>
                    <a:pt x="16409" y="161"/>
                    <a:pt x="16403" y="161"/>
                  </a:cubicBezTo>
                  <a:cubicBezTo>
                    <a:pt x="16402" y="161"/>
                    <a:pt x="16402" y="161"/>
                    <a:pt x="16402" y="162"/>
                  </a:cubicBezTo>
                  <a:cubicBezTo>
                    <a:pt x="16391" y="163"/>
                    <a:pt x="16380" y="165"/>
                    <a:pt x="16369" y="167"/>
                  </a:cubicBezTo>
                  <a:lnTo>
                    <a:pt x="16369" y="167"/>
                  </a:lnTo>
                  <a:cubicBezTo>
                    <a:pt x="16191" y="139"/>
                    <a:pt x="16000" y="128"/>
                    <a:pt x="15801" y="128"/>
                  </a:cubicBezTo>
                  <a:cubicBezTo>
                    <a:pt x="15571" y="128"/>
                    <a:pt x="15332" y="142"/>
                    <a:pt x="15091" y="162"/>
                  </a:cubicBezTo>
                  <a:lnTo>
                    <a:pt x="15091" y="162"/>
                  </a:lnTo>
                  <a:cubicBezTo>
                    <a:pt x="14611" y="119"/>
                    <a:pt x="14128" y="56"/>
                    <a:pt x="13711" y="51"/>
                  </a:cubicBezTo>
                  <a:cubicBezTo>
                    <a:pt x="11862" y="26"/>
                    <a:pt x="10014" y="13"/>
                    <a:pt x="8166" y="4"/>
                  </a:cubicBezTo>
                  <a:cubicBezTo>
                    <a:pt x="7679" y="2"/>
                    <a:pt x="7191" y="1"/>
                    <a:pt x="67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39"/>
            <p:cNvSpPr/>
            <p:nvPr/>
          </p:nvSpPr>
          <p:spPr>
            <a:xfrm>
              <a:off x="5109400" y="908325"/>
              <a:ext cx="64750" cy="30250"/>
            </a:xfrm>
            <a:custGeom>
              <a:rect b="b" l="l" r="r" t="t"/>
              <a:pathLst>
                <a:path extrusionOk="0" h="1210" w="2590">
                  <a:moveTo>
                    <a:pt x="1349" y="202"/>
                  </a:moveTo>
                  <a:cubicBezTo>
                    <a:pt x="1680" y="202"/>
                    <a:pt x="1996" y="341"/>
                    <a:pt x="2272" y="523"/>
                  </a:cubicBezTo>
                  <a:lnTo>
                    <a:pt x="2272" y="523"/>
                  </a:lnTo>
                  <a:cubicBezTo>
                    <a:pt x="2015" y="828"/>
                    <a:pt x="1628" y="975"/>
                    <a:pt x="1237" y="975"/>
                  </a:cubicBezTo>
                  <a:cubicBezTo>
                    <a:pt x="848" y="975"/>
                    <a:pt x="454" y="829"/>
                    <a:pt x="180" y="550"/>
                  </a:cubicBezTo>
                  <a:lnTo>
                    <a:pt x="180" y="550"/>
                  </a:lnTo>
                  <a:cubicBezTo>
                    <a:pt x="495" y="406"/>
                    <a:pt x="859" y="256"/>
                    <a:pt x="1201" y="212"/>
                  </a:cubicBezTo>
                  <a:cubicBezTo>
                    <a:pt x="1251" y="205"/>
                    <a:pt x="1300" y="202"/>
                    <a:pt x="1349" y="202"/>
                  </a:cubicBezTo>
                  <a:close/>
                  <a:moveTo>
                    <a:pt x="1311" y="0"/>
                  </a:moveTo>
                  <a:cubicBezTo>
                    <a:pt x="881" y="0"/>
                    <a:pt x="449" y="140"/>
                    <a:pt x="53" y="415"/>
                  </a:cubicBezTo>
                  <a:cubicBezTo>
                    <a:pt x="26" y="434"/>
                    <a:pt x="13" y="458"/>
                    <a:pt x="11" y="482"/>
                  </a:cubicBezTo>
                  <a:lnTo>
                    <a:pt x="11" y="482"/>
                  </a:lnTo>
                  <a:cubicBezTo>
                    <a:pt x="2" y="499"/>
                    <a:pt x="0" y="519"/>
                    <a:pt x="11" y="539"/>
                  </a:cubicBezTo>
                  <a:cubicBezTo>
                    <a:pt x="266" y="995"/>
                    <a:pt x="750" y="1209"/>
                    <a:pt x="1243" y="1209"/>
                  </a:cubicBezTo>
                  <a:cubicBezTo>
                    <a:pt x="1751" y="1209"/>
                    <a:pt x="2267" y="982"/>
                    <a:pt x="2552" y="556"/>
                  </a:cubicBezTo>
                  <a:cubicBezTo>
                    <a:pt x="2590" y="498"/>
                    <a:pt x="2559" y="425"/>
                    <a:pt x="2508" y="389"/>
                  </a:cubicBezTo>
                  <a:cubicBezTo>
                    <a:pt x="2132" y="128"/>
                    <a:pt x="1722" y="0"/>
                    <a:pt x="13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39"/>
            <p:cNvSpPr/>
            <p:nvPr/>
          </p:nvSpPr>
          <p:spPr>
            <a:xfrm>
              <a:off x="5090925" y="861450"/>
              <a:ext cx="45900" cy="60550"/>
            </a:xfrm>
            <a:custGeom>
              <a:rect b="b" l="l" r="r" t="t"/>
              <a:pathLst>
                <a:path extrusionOk="0" h="2422" w="1836">
                  <a:moveTo>
                    <a:pt x="1108" y="296"/>
                  </a:moveTo>
                  <a:cubicBezTo>
                    <a:pt x="1490" y="991"/>
                    <a:pt x="1135" y="1950"/>
                    <a:pt x="407" y="2267"/>
                  </a:cubicBezTo>
                  <a:lnTo>
                    <a:pt x="407" y="2267"/>
                  </a:lnTo>
                  <a:cubicBezTo>
                    <a:pt x="385" y="1957"/>
                    <a:pt x="372" y="1621"/>
                    <a:pt x="419" y="1314"/>
                  </a:cubicBezTo>
                  <a:cubicBezTo>
                    <a:pt x="486" y="878"/>
                    <a:pt x="763" y="546"/>
                    <a:pt x="1108" y="296"/>
                  </a:cubicBezTo>
                  <a:close/>
                  <a:moveTo>
                    <a:pt x="1138" y="0"/>
                  </a:moveTo>
                  <a:cubicBezTo>
                    <a:pt x="1118" y="0"/>
                    <a:pt x="1099" y="5"/>
                    <a:pt x="1081" y="17"/>
                  </a:cubicBezTo>
                  <a:cubicBezTo>
                    <a:pt x="299" y="554"/>
                    <a:pt x="1" y="1422"/>
                    <a:pt x="238" y="2347"/>
                  </a:cubicBezTo>
                  <a:cubicBezTo>
                    <a:pt x="245" y="2376"/>
                    <a:pt x="264" y="2394"/>
                    <a:pt x="287" y="2403"/>
                  </a:cubicBezTo>
                  <a:lnTo>
                    <a:pt x="287" y="2403"/>
                  </a:lnTo>
                  <a:cubicBezTo>
                    <a:pt x="298" y="2414"/>
                    <a:pt x="313" y="2421"/>
                    <a:pt x="332" y="2421"/>
                  </a:cubicBezTo>
                  <a:cubicBezTo>
                    <a:pt x="336" y="2421"/>
                    <a:pt x="339" y="2421"/>
                    <a:pt x="344" y="2420"/>
                  </a:cubicBezTo>
                  <a:cubicBezTo>
                    <a:pt x="1372" y="2260"/>
                    <a:pt x="1836" y="872"/>
                    <a:pt x="1248" y="62"/>
                  </a:cubicBezTo>
                  <a:cubicBezTo>
                    <a:pt x="1223" y="27"/>
                    <a:pt x="1181" y="0"/>
                    <a:pt x="11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39"/>
            <p:cNvSpPr/>
            <p:nvPr/>
          </p:nvSpPr>
          <p:spPr>
            <a:xfrm>
              <a:off x="5090925" y="923900"/>
              <a:ext cx="45900" cy="60575"/>
            </a:xfrm>
            <a:custGeom>
              <a:rect b="b" l="l" r="r" t="t"/>
              <a:pathLst>
                <a:path extrusionOk="0" h="2423" w="1836">
                  <a:moveTo>
                    <a:pt x="407" y="155"/>
                  </a:moveTo>
                  <a:cubicBezTo>
                    <a:pt x="1134" y="472"/>
                    <a:pt x="1489" y="1433"/>
                    <a:pt x="1107" y="2127"/>
                  </a:cubicBezTo>
                  <a:lnTo>
                    <a:pt x="1107" y="2127"/>
                  </a:lnTo>
                  <a:cubicBezTo>
                    <a:pt x="767" y="1879"/>
                    <a:pt x="479" y="1542"/>
                    <a:pt x="419" y="1109"/>
                  </a:cubicBezTo>
                  <a:cubicBezTo>
                    <a:pt x="376" y="799"/>
                    <a:pt x="385" y="469"/>
                    <a:pt x="407" y="155"/>
                  </a:cubicBezTo>
                  <a:close/>
                  <a:moveTo>
                    <a:pt x="332" y="1"/>
                  </a:moveTo>
                  <a:cubicBezTo>
                    <a:pt x="313" y="1"/>
                    <a:pt x="298" y="8"/>
                    <a:pt x="287" y="19"/>
                  </a:cubicBezTo>
                  <a:lnTo>
                    <a:pt x="287" y="19"/>
                  </a:lnTo>
                  <a:cubicBezTo>
                    <a:pt x="264" y="28"/>
                    <a:pt x="245" y="47"/>
                    <a:pt x="238" y="75"/>
                  </a:cubicBezTo>
                  <a:cubicBezTo>
                    <a:pt x="1" y="1001"/>
                    <a:pt x="299" y="1869"/>
                    <a:pt x="1081" y="2405"/>
                  </a:cubicBezTo>
                  <a:cubicBezTo>
                    <a:pt x="1099" y="2417"/>
                    <a:pt x="1119" y="2422"/>
                    <a:pt x="1138" y="2422"/>
                  </a:cubicBezTo>
                  <a:cubicBezTo>
                    <a:pt x="1181" y="2422"/>
                    <a:pt x="1224" y="2396"/>
                    <a:pt x="1248" y="2362"/>
                  </a:cubicBezTo>
                  <a:cubicBezTo>
                    <a:pt x="1836" y="1551"/>
                    <a:pt x="1370" y="163"/>
                    <a:pt x="344" y="2"/>
                  </a:cubicBezTo>
                  <a:cubicBezTo>
                    <a:pt x="340" y="1"/>
                    <a:pt x="336" y="1"/>
                    <a:pt x="3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39"/>
            <p:cNvSpPr/>
            <p:nvPr/>
          </p:nvSpPr>
          <p:spPr>
            <a:xfrm>
              <a:off x="5101000" y="883000"/>
              <a:ext cx="15850" cy="34700"/>
            </a:xfrm>
            <a:custGeom>
              <a:rect b="b" l="l" r="r" t="t"/>
              <a:pathLst>
                <a:path extrusionOk="0" h="1388" w="634">
                  <a:moveTo>
                    <a:pt x="606" y="0"/>
                  </a:moveTo>
                  <a:cubicBezTo>
                    <a:pt x="600" y="0"/>
                    <a:pt x="594" y="4"/>
                    <a:pt x="589" y="12"/>
                  </a:cubicBezTo>
                  <a:cubicBezTo>
                    <a:pt x="376" y="427"/>
                    <a:pt x="106" y="894"/>
                    <a:pt x="4" y="1355"/>
                  </a:cubicBezTo>
                  <a:cubicBezTo>
                    <a:pt x="1" y="1373"/>
                    <a:pt x="16" y="1387"/>
                    <a:pt x="31" y="1387"/>
                  </a:cubicBezTo>
                  <a:cubicBezTo>
                    <a:pt x="38" y="1387"/>
                    <a:pt x="46" y="1383"/>
                    <a:pt x="51" y="1375"/>
                  </a:cubicBezTo>
                  <a:cubicBezTo>
                    <a:pt x="291" y="963"/>
                    <a:pt x="434" y="470"/>
                    <a:pt x="626" y="32"/>
                  </a:cubicBezTo>
                  <a:cubicBezTo>
                    <a:pt x="633" y="16"/>
                    <a:pt x="620" y="0"/>
                    <a:pt x="6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39"/>
            <p:cNvSpPr/>
            <p:nvPr/>
          </p:nvSpPr>
          <p:spPr>
            <a:xfrm>
              <a:off x="5101850" y="926875"/>
              <a:ext cx="11475" cy="30450"/>
            </a:xfrm>
            <a:custGeom>
              <a:rect b="b" l="l" r="r" t="t"/>
              <a:pathLst>
                <a:path extrusionOk="0" h="1218" w="459">
                  <a:moveTo>
                    <a:pt x="29" y="1"/>
                  </a:moveTo>
                  <a:cubicBezTo>
                    <a:pt x="15" y="1"/>
                    <a:pt x="1" y="12"/>
                    <a:pt x="6" y="31"/>
                  </a:cubicBezTo>
                  <a:cubicBezTo>
                    <a:pt x="92" y="430"/>
                    <a:pt x="241" y="851"/>
                    <a:pt x="434" y="1212"/>
                  </a:cubicBezTo>
                  <a:cubicBezTo>
                    <a:pt x="437" y="1216"/>
                    <a:pt x="440" y="1218"/>
                    <a:pt x="444" y="1218"/>
                  </a:cubicBezTo>
                  <a:cubicBezTo>
                    <a:pt x="451" y="1218"/>
                    <a:pt x="458" y="1211"/>
                    <a:pt x="456" y="1203"/>
                  </a:cubicBezTo>
                  <a:cubicBezTo>
                    <a:pt x="346" y="807"/>
                    <a:pt x="205" y="401"/>
                    <a:pt x="54" y="18"/>
                  </a:cubicBezTo>
                  <a:cubicBezTo>
                    <a:pt x="49" y="6"/>
                    <a:pt x="39" y="1"/>
                    <a:pt x="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39"/>
            <p:cNvSpPr/>
            <p:nvPr/>
          </p:nvSpPr>
          <p:spPr>
            <a:xfrm>
              <a:off x="5027800" y="861450"/>
              <a:ext cx="45925" cy="60550"/>
            </a:xfrm>
            <a:custGeom>
              <a:rect b="b" l="l" r="r" t="t"/>
              <a:pathLst>
                <a:path extrusionOk="0" h="2422" w="1837">
                  <a:moveTo>
                    <a:pt x="1108" y="296"/>
                  </a:moveTo>
                  <a:cubicBezTo>
                    <a:pt x="1490" y="991"/>
                    <a:pt x="1135" y="1950"/>
                    <a:pt x="408" y="2267"/>
                  </a:cubicBezTo>
                  <a:lnTo>
                    <a:pt x="408" y="2267"/>
                  </a:lnTo>
                  <a:cubicBezTo>
                    <a:pt x="386" y="1957"/>
                    <a:pt x="374" y="1621"/>
                    <a:pt x="420" y="1314"/>
                  </a:cubicBezTo>
                  <a:cubicBezTo>
                    <a:pt x="486" y="878"/>
                    <a:pt x="763" y="546"/>
                    <a:pt x="1108" y="296"/>
                  </a:cubicBezTo>
                  <a:close/>
                  <a:moveTo>
                    <a:pt x="1139" y="0"/>
                  </a:moveTo>
                  <a:cubicBezTo>
                    <a:pt x="1119" y="0"/>
                    <a:pt x="1100" y="5"/>
                    <a:pt x="1082" y="17"/>
                  </a:cubicBezTo>
                  <a:cubicBezTo>
                    <a:pt x="300" y="554"/>
                    <a:pt x="1" y="1422"/>
                    <a:pt x="239" y="2347"/>
                  </a:cubicBezTo>
                  <a:cubicBezTo>
                    <a:pt x="246" y="2375"/>
                    <a:pt x="265" y="2394"/>
                    <a:pt x="287" y="2403"/>
                  </a:cubicBezTo>
                  <a:lnTo>
                    <a:pt x="287" y="2403"/>
                  </a:lnTo>
                  <a:cubicBezTo>
                    <a:pt x="298" y="2414"/>
                    <a:pt x="313" y="2421"/>
                    <a:pt x="333" y="2421"/>
                  </a:cubicBezTo>
                  <a:cubicBezTo>
                    <a:pt x="336" y="2421"/>
                    <a:pt x="340" y="2421"/>
                    <a:pt x="345" y="2420"/>
                  </a:cubicBezTo>
                  <a:cubicBezTo>
                    <a:pt x="1371" y="2260"/>
                    <a:pt x="1837" y="872"/>
                    <a:pt x="1249" y="62"/>
                  </a:cubicBezTo>
                  <a:cubicBezTo>
                    <a:pt x="1224" y="27"/>
                    <a:pt x="1182" y="0"/>
                    <a:pt x="11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39"/>
            <p:cNvSpPr/>
            <p:nvPr/>
          </p:nvSpPr>
          <p:spPr>
            <a:xfrm>
              <a:off x="5027825" y="923900"/>
              <a:ext cx="45900" cy="60575"/>
            </a:xfrm>
            <a:custGeom>
              <a:rect b="b" l="l" r="r" t="t"/>
              <a:pathLst>
                <a:path extrusionOk="0" h="2423" w="1836">
                  <a:moveTo>
                    <a:pt x="407" y="155"/>
                  </a:moveTo>
                  <a:cubicBezTo>
                    <a:pt x="1133" y="472"/>
                    <a:pt x="1489" y="1433"/>
                    <a:pt x="1107" y="2128"/>
                  </a:cubicBezTo>
                  <a:lnTo>
                    <a:pt x="1107" y="2128"/>
                  </a:lnTo>
                  <a:cubicBezTo>
                    <a:pt x="766" y="1880"/>
                    <a:pt x="479" y="1542"/>
                    <a:pt x="419" y="1109"/>
                  </a:cubicBezTo>
                  <a:cubicBezTo>
                    <a:pt x="376" y="799"/>
                    <a:pt x="384" y="469"/>
                    <a:pt x="407" y="155"/>
                  </a:cubicBezTo>
                  <a:close/>
                  <a:moveTo>
                    <a:pt x="332" y="1"/>
                  </a:moveTo>
                  <a:cubicBezTo>
                    <a:pt x="313" y="1"/>
                    <a:pt x="298" y="8"/>
                    <a:pt x="287" y="19"/>
                  </a:cubicBezTo>
                  <a:lnTo>
                    <a:pt x="287" y="19"/>
                  </a:lnTo>
                  <a:cubicBezTo>
                    <a:pt x="264" y="28"/>
                    <a:pt x="245" y="46"/>
                    <a:pt x="238" y="75"/>
                  </a:cubicBezTo>
                  <a:cubicBezTo>
                    <a:pt x="1" y="1001"/>
                    <a:pt x="299" y="1869"/>
                    <a:pt x="1081" y="2405"/>
                  </a:cubicBezTo>
                  <a:cubicBezTo>
                    <a:pt x="1099" y="2417"/>
                    <a:pt x="1119" y="2422"/>
                    <a:pt x="1138" y="2422"/>
                  </a:cubicBezTo>
                  <a:cubicBezTo>
                    <a:pt x="1181" y="2422"/>
                    <a:pt x="1223" y="2396"/>
                    <a:pt x="1248" y="2362"/>
                  </a:cubicBezTo>
                  <a:cubicBezTo>
                    <a:pt x="1836" y="1551"/>
                    <a:pt x="1370" y="163"/>
                    <a:pt x="344" y="2"/>
                  </a:cubicBezTo>
                  <a:cubicBezTo>
                    <a:pt x="340" y="1"/>
                    <a:pt x="336" y="1"/>
                    <a:pt x="3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39"/>
            <p:cNvSpPr/>
            <p:nvPr/>
          </p:nvSpPr>
          <p:spPr>
            <a:xfrm>
              <a:off x="5037900" y="883000"/>
              <a:ext cx="15800" cy="34700"/>
            </a:xfrm>
            <a:custGeom>
              <a:rect b="b" l="l" r="r" t="t"/>
              <a:pathLst>
                <a:path extrusionOk="0" h="1388" w="632">
                  <a:moveTo>
                    <a:pt x="605" y="0"/>
                  </a:moveTo>
                  <a:cubicBezTo>
                    <a:pt x="599" y="0"/>
                    <a:pt x="593" y="4"/>
                    <a:pt x="590" y="12"/>
                  </a:cubicBezTo>
                  <a:cubicBezTo>
                    <a:pt x="375" y="427"/>
                    <a:pt x="106" y="894"/>
                    <a:pt x="4" y="1355"/>
                  </a:cubicBezTo>
                  <a:cubicBezTo>
                    <a:pt x="0" y="1373"/>
                    <a:pt x="15" y="1387"/>
                    <a:pt x="30" y="1387"/>
                  </a:cubicBezTo>
                  <a:cubicBezTo>
                    <a:pt x="38" y="1387"/>
                    <a:pt x="46" y="1383"/>
                    <a:pt x="51" y="1375"/>
                  </a:cubicBezTo>
                  <a:cubicBezTo>
                    <a:pt x="291" y="963"/>
                    <a:pt x="434" y="470"/>
                    <a:pt x="625" y="32"/>
                  </a:cubicBezTo>
                  <a:cubicBezTo>
                    <a:pt x="632" y="16"/>
                    <a:pt x="618" y="0"/>
                    <a:pt x="6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39"/>
            <p:cNvSpPr/>
            <p:nvPr/>
          </p:nvSpPr>
          <p:spPr>
            <a:xfrm>
              <a:off x="5038750" y="926875"/>
              <a:ext cx="11450" cy="30450"/>
            </a:xfrm>
            <a:custGeom>
              <a:rect b="b" l="l" r="r" t="t"/>
              <a:pathLst>
                <a:path extrusionOk="0" h="1218" w="458">
                  <a:moveTo>
                    <a:pt x="29" y="1"/>
                  </a:moveTo>
                  <a:cubicBezTo>
                    <a:pt x="14" y="1"/>
                    <a:pt x="0" y="12"/>
                    <a:pt x="4" y="31"/>
                  </a:cubicBezTo>
                  <a:cubicBezTo>
                    <a:pt x="92" y="430"/>
                    <a:pt x="241" y="851"/>
                    <a:pt x="434" y="1212"/>
                  </a:cubicBezTo>
                  <a:cubicBezTo>
                    <a:pt x="437" y="1216"/>
                    <a:pt x="440" y="1218"/>
                    <a:pt x="444" y="1218"/>
                  </a:cubicBezTo>
                  <a:cubicBezTo>
                    <a:pt x="451" y="1218"/>
                    <a:pt x="458" y="1211"/>
                    <a:pt x="455" y="1203"/>
                  </a:cubicBezTo>
                  <a:cubicBezTo>
                    <a:pt x="346" y="807"/>
                    <a:pt x="204" y="401"/>
                    <a:pt x="54" y="18"/>
                  </a:cubicBezTo>
                  <a:cubicBezTo>
                    <a:pt x="49" y="6"/>
                    <a:pt x="39" y="1"/>
                    <a:pt x="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39"/>
            <p:cNvSpPr/>
            <p:nvPr/>
          </p:nvSpPr>
          <p:spPr>
            <a:xfrm>
              <a:off x="4964700" y="861450"/>
              <a:ext cx="45925" cy="60550"/>
            </a:xfrm>
            <a:custGeom>
              <a:rect b="b" l="l" r="r" t="t"/>
              <a:pathLst>
                <a:path extrusionOk="0" h="2422" w="1837">
                  <a:moveTo>
                    <a:pt x="1107" y="296"/>
                  </a:moveTo>
                  <a:cubicBezTo>
                    <a:pt x="1490" y="991"/>
                    <a:pt x="1135" y="1951"/>
                    <a:pt x="407" y="2267"/>
                  </a:cubicBezTo>
                  <a:lnTo>
                    <a:pt x="407" y="2267"/>
                  </a:lnTo>
                  <a:cubicBezTo>
                    <a:pt x="385" y="1957"/>
                    <a:pt x="374" y="1621"/>
                    <a:pt x="420" y="1314"/>
                  </a:cubicBezTo>
                  <a:cubicBezTo>
                    <a:pt x="486" y="878"/>
                    <a:pt x="763" y="546"/>
                    <a:pt x="1107" y="296"/>
                  </a:cubicBezTo>
                  <a:close/>
                  <a:moveTo>
                    <a:pt x="1139" y="0"/>
                  </a:moveTo>
                  <a:cubicBezTo>
                    <a:pt x="1120" y="0"/>
                    <a:pt x="1100" y="5"/>
                    <a:pt x="1082" y="17"/>
                  </a:cubicBezTo>
                  <a:cubicBezTo>
                    <a:pt x="300" y="554"/>
                    <a:pt x="1" y="1422"/>
                    <a:pt x="239" y="2347"/>
                  </a:cubicBezTo>
                  <a:cubicBezTo>
                    <a:pt x="246" y="2375"/>
                    <a:pt x="264" y="2394"/>
                    <a:pt x="287" y="2403"/>
                  </a:cubicBezTo>
                  <a:lnTo>
                    <a:pt x="287" y="2403"/>
                  </a:lnTo>
                  <a:cubicBezTo>
                    <a:pt x="297" y="2414"/>
                    <a:pt x="313" y="2421"/>
                    <a:pt x="331" y="2421"/>
                  </a:cubicBezTo>
                  <a:cubicBezTo>
                    <a:pt x="335" y="2421"/>
                    <a:pt x="339" y="2421"/>
                    <a:pt x="343" y="2420"/>
                  </a:cubicBezTo>
                  <a:cubicBezTo>
                    <a:pt x="1371" y="2260"/>
                    <a:pt x="1837" y="872"/>
                    <a:pt x="1249" y="62"/>
                  </a:cubicBezTo>
                  <a:cubicBezTo>
                    <a:pt x="1224" y="27"/>
                    <a:pt x="1182" y="0"/>
                    <a:pt x="11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39"/>
            <p:cNvSpPr/>
            <p:nvPr/>
          </p:nvSpPr>
          <p:spPr>
            <a:xfrm>
              <a:off x="4964700" y="923900"/>
              <a:ext cx="45925" cy="60575"/>
            </a:xfrm>
            <a:custGeom>
              <a:rect b="b" l="l" r="r" t="t"/>
              <a:pathLst>
                <a:path extrusionOk="0" h="2423" w="1837">
                  <a:moveTo>
                    <a:pt x="407" y="155"/>
                  </a:moveTo>
                  <a:lnTo>
                    <a:pt x="407" y="155"/>
                  </a:lnTo>
                  <a:cubicBezTo>
                    <a:pt x="1134" y="471"/>
                    <a:pt x="1490" y="1432"/>
                    <a:pt x="1107" y="2127"/>
                  </a:cubicBezTo>
                  <a:lnTo>
                    <a:pt x="1107" y="2127"/>
                  </a:lnTo>
                  <a:cubicBezTo>
                    <a:pt x="766" y="1879"/>
                    <a:pt x="479" y="1542"/>
                    <a:pt x="420" y="1109"/>
                  </a:cubicBezTo>
                  <a:cubicBezTo>
                    <a:pt x="377" y="798"/>
                    <a:pt x="385" y="469"/>
                    <a:pt x="407" y="155"/>
                  </a:cubicBezTo>
                  <a:close/>
                  <a:moveTo>
                    <a:pt x="332" y="1"/>
                  </a:moveTo>
                  <a:cubicBezTo>
                    <a:pt x="313" y="1"/>
                    <a:pt x="297" y="8"/>
                    <a:pt x="287" y="19"/>
                  </a:cubicBezTo>
                  <a:lnTo>
                    <a:pt x="287" y="19"/>
                  </a:lnTo>
                  <a:cubicBezTo>
                    <a:pt x="264" y="28"/>
                    <a:pt x="245" y="47"/>
                    <a:pt x="238" y="75"/>
                  </a:cubicBezTo>
                  <a:cubicBezTo>
                    <a:pt x="1" y="1001"/>
                    <a:pt x="299" y="1869"/>
                    <a:pt x="1082" y="2405"/>
                  </a:cubicBezTo>
                  <a:cubicBezTo>
                    <a:pt x="1100" y="2417"/>
                    <a:pt x="1119" y="2422"/>
                    <a:pt x="1138" y="2422"/>
                  </a:cubicBezTo>
                  <a:cubicBezTo>
                    <a:pt x="1181" y="2422"/>
                    <a:pt x="1224" y="2396"/>
                    <a:pt x="1249" y="2362"/>
                  </a:cubicBezTo>
                  <a:cubicBezTo>
                    <a:pt x="1837" y="1551"/>
                    <a:pt x="1371" y="163"/>
                    <a:pt x="343" y="2"/>
                  </a:cubicBezTo>
                  <a:cubicBezTo>
                    <a:pt x="339" y="1"/>
                    <a:pt x="335" y="1"/>
                    <a:pt x="3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39"/>
            <p:cNvSpPr/>
            <p:nvPr/>
          </p:nvSpPr>
          <p:spPr>
            <a:xfrm>
              <a:off x="4974800" y="883000"/>
              <a:ext cx="15800" cy="34700"/>
            </a:xfrm>
            <a:custGeom>
              <a:rect b="b" l="l" r="r" t="t"/>
              <a:pathLst>
                <a:path extrusionOk="0" h="1388" w="632">
                  <a:moveTo>
                    <a:pt x="605" y="0"/>
                  </a:moveTo>
                  <a:cubicBezTo>
                    <a:pt x="599" y="0"/>
                    <a:pt x="592" y="4"/>
                    <a:pt x="588" y="12"/>
                  </a:cubicBezTo>
                  <a:cubicBezTo>
                    <a:pt x="375" y="427"/>
                    <a:pt x="105" y="894"/>
                    <a:pt x="4" y="1355"/>
                  </a:cubicBezTo>
                  <a:cubicBezTo>
                    <a:pt x="0" y="1373"/>
                    <a:pt x="15" y="1387"/>
                    <a:pt x="30" y="1387"/>
                  </a:cubicBezTo>
                  <a:cubicBezTo>
                    <a:pt x="38" y="1387"/>
                    <a:pt x="45" y="1383"/>
                    <a:pt x="50" y="1375"/>
                  </a:cubicBezTo>
                  <a:cubicBezTo>
                    <a:pt x="291" y="963"/>
                    <a:pt x="434" y="470"/>
                    <a:pt x="625" y="32"/>
                  </a:cubicBezTo>
                  <a:cubicBezTo>
                    <a:pt x="632" y="16"/>
                    <a:pt x="618" y="0"/>
                    <a:pt x="6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39"/>
            <p:cNvSpPr/>
            <p:nvPr/>
          </p:nvSpPr>
          <p:spPr>
            <a:xfrm>
              <a:off x="4975650" y="926875"/>
              <a:ext cx="11450" cy="30450"/>
            </a:xfrm>
            <a:custGeom>
              <a:rect b="b" l="l" r="r" t="t"/>
              <a:pathLst>
                <a:path extrusionOk="0" h="1218" w="458">
                  <a:moveTo>
                    <a:pt x="29" y="1"/>
                  </a:moveTo>
                  <a:cubicBezTo>
                    <a:pt x="14" y="1"/>
                    <a:pt x="1" y="12"/>
                    <a:pt x="4" y="31"/>
                  </a:cubicBezTo>
                  <a:cubicBezTo>
                    <a:pt x="92" y="430"/>
                    <a:pt x="240" y="851"/>
                    <a:pt x="434" y="1212"/>
                  </a:cubicBezTo>
                  <a:cubicBezTo>
                    <a:pt x="437" y="1216"/>
                    <a:pt x="440" y="1218"/>
                    <a:pt x="444" y="1218"/>
                  </a:cubicBezTo>
                  <a:cubicBezTo>
                    <a:pt x="451" y="1218"/>
                    <a:pt x="458" y="1211"/>
                    <a:pt x="455" y="1203"/>
                  </a:cubicBezTo>
                  <a:cubicBezTo>
                    <a:pt x="346" y="807"/>
                    <a:pt x="204" y="401"/>
                    <a:pt x="54" y="18"/>
                  </a:cubicBezTo>
                  <a:cubicBezTo>
                    <a:pt x="49" y="6"/>
                    <a:pt x="39" y="1"/>
                    <a:pt x="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39"/>
            <p:cNvSpPr/>
            <p:nvPr/>
          </p:nvSpPr>
          <p:spPr>
            <a:xfrm>
              <a:off x="4901600" y="861450"/>
              <a:ext cx="45925" cy="60550"/>
            </a:xfrm>
            <a:custGeom>
              <a:rect b="b" l="l" r="r" t="t"/>
              <a:pathLst>
                <a:path extrusionOk="0" h="2422" w="1837">
                  <a:moveTo>
                    <a:pt x="1107" y="296"/>
                  </a:moveTo>
                  <a:cubicBezTo>
                    <a:pt x="1490" y="991"/>
                    <a:pt x="1135" y="1951"/>
                    <a:pt x="407" y="2268"/>
                  </a:cubicBezTo>
                  <a:lnTo>
                    <a:pt x="407" y="2268"/>
                  </a:lnTo>
                  <a:cubicBezTo>
                    <a:pt x="385" y="1957"/>
                    <a:pt x="372" y="1621"/>
                    <a:pt x="419" y="1314"/>
                  </a:cubicBezTo>
                  <a:cubicBezTo>
                    <a:pt x="486" y="878"/>
                    <a:pt x="763" y="546"/>
                    <a:pt x="1107" y="296"/>
                  </a:cubicBezTo>
                  <a:close/>
                  <a:moveTo>
                    <a:pt x="1139" y="0"/>
                  </a:moveTo>
                  <a:cubicBezTo>
                    <a:pt x="1120" y="0"/>
                    <a:pt x="1100" y="5"/>
                    <a:pt x="1082" y="17"/>
                  </a:cubicBezTo>
                  <a:cubicBezTo>
                    <a:pt x="299" y="554"/>
                    <a:pt x="1" y="1422"/>
                    <a:pt x="238" y="2347"/>
                  </a:cubicBezTo>
                  <a:cubicBezTo>
                    <a:pt x="245" y="2375"/>
                    <a:pt x="264" y="2394"/>
                    <a:pt x="287" y="2403"/>
                  </a:cubicBezTo>
                  <a:lnTo>
                    <a:pt x="287" y="2403"/>
                  </a:lnTo>
                  <a:cubicBezTo>
                    <a:pt x="297" y="2414"/>
                    <a:pt x="313" y="2421"/>
                    <a:pt x="331" y="2421"/>
                  </a:cubicBezTo>
                  <a:cubicBezTo>
                    <a:pt x="335" y="2421"/>
                    <a:pt x="339" y="2421"/>
                    <a:pt x="343" y="2420"/>
                  </a:cubicBezTo>
                  <a:cubicBezTo>
                    <a:pt x="1371" y="2260"/>
                    <a:pt x="1837" y="872"/>
                    <a:pt x="1249" y="62"/>
                  </a:cubicBezTo>
                  <a:cubicBezTo>
                    <a:pt x="1224" y="27"/>
                    <a:pt x="1182" y="0"/>
                    <a:pt x="11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39"/>
            <p:cNvSpPr/>
            <p:nvPr/>
          </p:nvSpPr>
          <p:spPr>
            <a:xfrm>
              <a:off x="4901600" y="923900"/>
              <a:ext cx="45900" cy="60575"/>
            </a:xfrm>
            <a:custGeom>
              <a:rect b="b" l="l" r="r" t="t"/>
              <a:pathLst>
                <a:path extrusionOk="0" h="2423" w="1836">
                  <a:moveTo>
                    <a:pt x="407" y="155"/>
                  </a:moveTo>
                  <a:cubicBezTo>
                    <a:pt x="1134" y="471"/>
                    <a:pt x="1490" y="1432"/>
                    <a:pt x="1107" y="2127"/>
                  </a:cubicBezTo>
                  <a:lnTo>
                    <a:pt x="1107" y="2127"/>
                  </a:lnTo>
                  <a:cubicBezTo>
                    <a:pt x="766" y="1879"/>
                    <a:pt x="478" y="1542"/>
                    <a:pt x="419" y="1109"/>
                  </a:cubicBezTo>
                  <a:cubicBezTo>
                    <a:pt x="377" y="798"/>
                    <a:pt x="385" y="469"/>
                    <a:pt x="407" y="155"/>
                  </a:cubicBezTo>
                  <a:close/>
                  <a:moveTo>
                    <a:pt x="332" y="1"/>
                  </a:moveTo>
                  <a:cubicBezTo>
                    <a:pt x="313" y="1"/>
                    <a:pt x="297" y="8"/>
                    <a:pt x="287" y="19"/>
                  </a:cubicBezTo>
                  <a:lnTo>
                    <a:pt x="287" y="19"/>
                  </a:lnTo>
                  <a:cubicBezTo>
                    <a:pt x="264" y="28"/>
                    <a:pt x="245" y="47"/>
                    <a:pt x="238" y="75"/>
                  </a:cubicBezTo>
                  <a:cubicBezTo>
                    <a:pt x="1" y="1001"/>
                    <a:pt x="299" y="1869"/>
                    <a:pt x="1082" y="2405"/>
                  </a:cubicBezTo>
                  <a:cubicBezTo>
                    <a:pt x="1100" y="2417"/>
                    <a:pt x="1119" y="2422"/>
                    <a:pt x="1138" y="2422"/>
                  </a:cubicBezTo>
                  <a:cubicBezTo>
                    <a:pt x="1181" y="2422"/>
                    <a:pt x="1224" y="2396"/>
                    <a:pt x="1249" y="2362"/>
                  </a:cubicBezTo>
                  <a:cubicBezTo>
                    <a:pt x="1835" y="1551"/>
                    <a:pt x="1371" y="163"/>
                    <a:pt x="343" y="2"/>
                  </a:cubicBezTo>
                  <a:cubicBezTo>
                    <a:pt x="339" y="1"/>
                    <a:pt x="335" y="1"/>
                    <a:pt x="3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39"/>
            <p:cNvSpPr/>
            <p:nvPr/>
          </p:nvSpPr>
          <p:spPr>
            <a:xfrm>
              <a:off x="4911700" y="883000"/>
              <a:ext cx="15800" cy="34700"/>
            </a:xfrm>
            <a:custGeom>
              <a:rect b="b" l="l" r="r" t="t"/>
              <a:pathLst>
                <a:path extrusionOk="0" h="1388" w="632">
                  <a:moveTo>
                    <a:pt x="605" y="0"/>
                  </a:moveTo>
                  <a:cubicBezTo>
                    <a:pt x="599" y="0"/>
                    <a:pt x="592" y="4"/>
                    <a:pt x="588" y="12"/>
                  </a:cubicBezTo>
                  <a:cubicBezTo>
                    <a:pt x="375" y="427"/>
                    <a:pt x="105" y="894"/>
                    <a:pt x="5" y="1355"/>
                  </a:cubicBezTo>
                  <a:cubicBezTo>
                    <a:pt x="0" y="1373"/>
                    <a:pt x="15" y="1387"/>
                    <a:pt x="30" y="1387"/>
                  </a:cubicBezTo>
                  <a:cubicBezTo>
                    <a:pt x="38" y="1387"/>
                    <a:pt x="45" y="1383"/>
                    <a:pt x="50" y="1375"/>
                  </a:cubicBezTo>
                  <a:cubicBezTo>
                    <a:pt x="291" y="963"/>
                    <a:pt x="435" y="470"/>
                    <a:pt x="625" y="32"/>
                  </a:cubicBezTo>
                  <a:cubicBezTo>
                    <a:pt x="632" y="16"/>
                    <a:pt x="618" y="0"/>
                    <a:pt x="6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39"/>
            <p:cNvSpPr/>
            <p:nvPr/>
          </p:nvSpPr>
          <p:spPr>
            <a:xfrm>
              <a:off x="4912550" y="926875"/>
              <a:ext cx="11450" cy="30450"/>
            </a:xfrm>
            <a:custGeom>
              <a:rect b="b" l="l" r="r" t="t"/>
              <a:pathLst>
                <a:path extrusionOk="0" h="1218" w="458">
                  <a:moveTo>
                    <a:pt x="29" y="1"/>
                  </a:moveTo>
                  <a:cubicBezTo>
                    <a:pt x="14" y="1"/>
                    <a:pt x="1" y="12"/>
                    <a:pt x="4" y="31"/>
                  </a:cubicBezTo>
                  <a:cubicBezTo>
                    <a:pt x="90" y="430"/>
                    <a:pt x="240" y="851"/>
                    <a:pt x="434" y="1212"/>
                  </a:cubicBezTo>
                  <a:cubicBezTo>
                    <a:pt x="436" y="1216"/>
                    <a:pt x="440" y="1218"/>
                    <a:pt x="443" y="1218"/>
                  </a:cubicBezTo>
                  <a:cubicBezTo>
                    <a:pt x="450" y="1218"/>
                    <a:pt x="458" y="1211"/>
                    <a:pt x="455" y="1203"/>
                  </a:cubicBezTo>
                  <a:cubicBezTo>
                    <a:pt x="346" y="807"/>
                    <a:pt x="204" y="401"/>
                    <a:pt x="54" y="18"/>
                  </a:cubicBezTo>
                  <a:cubicBezTo>
                    <a:pt x="49" y="6"/>
                    <a:pt x="39" y="1"/>
                    <a:pt x="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39"/>
            <p:cNvSpPr/>
            <p:nvPr/>
          </p:nvSpPr>
          <p:spPr>
            <a:xfrm>
              <a:off x="4838500" y="861450"/>
              <a:ext cx="45925" cy="60550"/>
            </a:xfrm>
            <a:custGeom>
              <a:rect b="b" l="l" r="r" t="t"/>
              <a:pathLst>
                <a:path extrusionOk="0" h="2422" w="1837">
                  <a:moveTo>
                    <a:pt x="1107" y="296"/>
                  </a:moveTo>
                  <a:cubicBezTo>
                    <a:pt x="1490" y="991"/>
                    <a:pt x="1135" y="1950"/>
                    <a:pt x="407" y="2267"/>
                  </a:cubicBezTo>
                  <a:lnTo>
                    <a:pt x="407" y="2267"/>
                  </a:lnTo>
                  <a:cubicBezTo>
                    <a:pt x="385" y="1957"/>
                    <a:pt x="372" y="1621"/>
                    <a:pt x="419" y="1314"/>
                  </a:cubicBezTo>
                  <a:cubicBezTo>
                    <a:pt x="486" y="878"/>
                    <a:pt x="763" y="546"/>
                    <a:pt x="1107" y="296"/>
                  </a:cubicBezTo>
                  <a:close/>
                  <a:moveTo>
                    <a:pt x="1139" y="0"/>
                  </a:moveTo>
                  <a:cubicBezTo>
                    <a:pt x="1120" y="0"/>
                    <a:pt x="1100" y="5"/>
                    <a:pt x="1082" y="17"/>
                  </a:cubicBezTo>
                  <a:cubicBezTo>
                    <a:pt x="299" y="554"/>
                    <a:pt x="1" y="1422"/>
                    <a:pt x="238" y="2347"/>
                  </a:cubicBezTo>
                  <a:cubicBezTo>
                    <a:pt x="245" y="2375"/>
                    <a:pt x="264" y="2394"/>
                    <a:pt x="286" y="2403"/>
                  </a:cubicBezTo>
                  <a:lnTo>
                    <a:pt x="286" y="2403"/>
                  </a:lnTo>
                  <a:cubicBezTo>
                    <a:pt x="297" y="2414"/>
                    <a:pt x="313" y="2421"/>
                    <a:pt x="332" y="2421"/>
                  </a:cubicBezTo>
                  <a:cubicBezTo>
                    <a:pt x="335" y="2421"/>
                    <a:pt x="339" y="2421"/>
                    <a:pt x="343" y="2420"/>
                  </a:cubicBezTo>
                  <a:cubicBezTo>
                    <a:pt x="1371" y="2260"/>
                    <a:pt x="1837" y="872"/>
                    <a:pt x="1249" y="62"/>
                  </a:cubicBezTo>
                  <a:cubicBezTo>
                    <a:pt x="1224" y="27"/>
                    <a:pt x="1182" y="0"/>
                    <a:pt x="11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39"/>
            <p:cNvSpPr/>
            <p:nvPr/>
          </p:nvSpPr>
          <p:spPr>
            <a:xfrm>
              <a:off x="4838500" y="923900"/>
              <a:ext cx="45900" cy="60575"/>
            </a:xfrm>
            <a:custGeom>
              <a:rect b="b" l="l" r="r" t="t"/>
              <a:pathLst>
                <a:path extrusionOk="0" h="2423" w="1836">
                  <a:moveTo>
                    <a:pt x="407" y="155"/>
                  </a:moveTo>
                  <a:cubicBezTo>
                    <a:pt x="1134" y="472"/>
                    <a:pt x="1490" y="1433"/>
                    <a:pt x="1107" y="2127"/>
                  </a:cubicBezTo>
                  <a:lnTo>
                    <a:pt x="1107" y="2127"/>
                  </a:lnTo>
                  <a:cubicBezTo>
                    <a:pt x="767" y="1879"/>
                    <a:pt x="479" y="1542"/>
                    <a:pt x="419" y="1109"/>
                  </a:cubicBezTo>
                  <a:cubicBezTo>
                    <a:pt x="377" y="799"/>
                    <a:pt x="385" y="469"/>
                    <a:pt x="407" y="155"/>
                  </a:cubicBezTo>
                  <a:close/>
                  <a:moveTo>
                    <a:pt x="332" y="1"/>
                  </a:moveTo>
                  <a:cubicBezTo>
                    <a:pt x="313" y="1"/>
                    <a:pt x="297" y="8"/>
                    <a:pt x="287" y="19"/>
                  </a:cubicBezTo>
                  <a:lnTo>
                    <a:pt x="287" y="19"/>
                  </a:lnTo>
                  <a:cubicBezTo>
                    <a:pt x="264" y="28"/>
                    <a:pt x="245" y="47"/>
                    <a:pt x="238" y="75"/>
                  </a:cubicBezTo>
                  <a:cubicBezTo>
                    <a:pt x="1" y="1001"/>
                    <a:pt x="299" y="1869"/>
                    <a:pt x="1081" y="2405"/>
                  </a:cubicBezTo>
                  <a:cubicBezTo>
                    <a:pt x="1099" y="2417"/>
                    <a:pt x="1119" y="2422"/>
                    <a:pt x="1138" y="2422"/>
                  </a:cubicBezTo>
                  <a:cubicBezTo>
                    <a:pt x="1181" y="2422"/>
                    <a:pt x="1223" y="2396"/>
                    <a:pt x="1248" y="2362"/>
                  </a:cubicBezTo>
                  <a:cubicBezTo>
                    <a:pt x="1835" y="1551"/>
                    <a:pt x="1370" y="163"/>
                    <a:pt x="343" y="2"/>
                  </a:cubicBezTo>
                  <a:cubicBezTo>
                    <a:pt x="339" y="1"/>
                    <a:pt x="335" y="1"/>
                    <a:pt x="3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39"/>
            <p:cNvSpPr/>
            <p:nvPr/>
          </p:nvSpPr>
          <p:spPr>
            <a:xfrm>
              <a:off x="4848575" y="883000"/>
              <a:ext cx="15825" cy="34700"/>
            </a:xfrm>
            <a:custGeom>
              <a:rect b="b" l="l" r="r" t="t"/>
              <a:pathLst>
                <a:path extrusionOk="0" h="1388" w="633">
                  <a:moveTo>
                    <a:pt x="606" y="0"/>
                  </a:moveTo>
                  <a:cubicBezTo>
                    <a:pt x="600" y="0"/>
                    <a:pt x="593" y="4"/>
                    <a:pt x="589" y="12"/>
                  </a:cubicBezTo>
                  <a:cubicBezTo>
                    <a:pt x="376" y="427"/>
                    <a:pt x="106" y="894"/>
                    <a:pt x="4" y="1355"/>
                  </a:cubicBezTo>
                  <a:cubicBezTo>
                    <a:pt x="1" y="1373"/>
                    <a:pt x="16" y="1387"/>
                    <a:pt x="31" y="1387"/>
                  </a:cubicBezTo>
                  <a:cubicBezTo>
                    <a:pt x="39" y="1387"/>
                    <a:pt x="46" y="1383"/>
                    <a:pt x="51" y="1375"/>
                  </a:cubicBezTo>
                  <a:cubicBezTo>
                    <a:pt x="292" y="963"/>
                    <a:pt x="436" y="470"/>
                    <a:pt x="626" y="32"/>
                  </a:cubicBezTo>
                  <a:cubicBezTo>
                    <a:pt x="633" y="16"/>
                    <a:pt x="619" y="0"/>
                    <a:pt x="6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39"/>
            <p:cNvSpPr/>
            <p:nvPr/>
          </p:nvSpPr>
          <p:spPr>
            <a:xfrm>
              <a:off x="4849425" y="926875"/>
              <a:ext cx="11450" cy="30450"/>
            </a:xfrm>
            <a:custGeom>
              <a:rect b="b" l="l" r="r" t="t"/>
              <a:pathLst>
                <a:path extrusionOk="0" h="1218" w="458">
                  <a:moveTo>
                    <a:pt x="29" y="1"/>
                  </a:moveTo>
                  <a:cubicBezTo>
                    <a:pt x="14" y="1"/>
                    <a:pt x="1" y="12"/>
                    <a:pt x="5" y="31"/>
                  </a:cubicBezTo>
                  <a:cubicBezTo>
                    <a:pt x="91" y="430"/>
                    <a:pt x="241" y="851"/>
                    <a:pt x="434" y="1212"/>
                  </a:cubicBezTo>
                  <a:cubicBezTo>
                    <a:pt x="436" y="1216"/>
                    <a:pt x="440" y="1218"/>
                    <a:pt x="444" y="1218"/>
                  </a:cubicBezTo>
                  <a:cubicBezTo>
                    <a:pt x="451" y="1218"/>
                    <a:pt x="458" y="1211"/>
                    <a:pt x="456" y="1203"/>
                  </a:cubicBezTo>
                  <a:cubicBezTo>
                    <a:pt x="346" y="807"/>
                    <a:pt x="205" y="401"/>
                    <a:pt x="55" y="18"/>
                  </a:cubicBezTo>
                  <a:cubicBezTo>
                    <a:pt x="50" y="6"/>
                    <a:pt x="39" y="1"/>
                    <a:pt x="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39"/>
            <p:cNvSpPr/>
            <p:nvPr/>
          </p:nvSpPr>
          <p:spPr>
            <a:xfrm>
              <a:off x="4775400" y="861450"/>
              <a:ext cx="45900" cy="60550"/>
            </a:xfrm>
            <a:custGeom>
              <a:rect b="b" l="l" r="r" t="t"/>
              <a:pathLst>
                <a:path extrusionOk="0" h="2422" w="1836">
                  <a:moveTo>
                    <a:pt x="1107" y="296"/>
                  </a:moveTo>
                  <a:lnTo>
                    <a:pt x="1107" y="296"/>
                  </a:lnTo>
                  <a:cubicBezTo>
                    <a:pt x="1490" y="991"/>
                    <a:pt x="1134" y="1950"/>
                    <a:pt x="407" y="2267"/>
                  </a:cubicBezTo>
                  <a:lnTo>
                    <a:pt x="407" y="2267"/>
                  </a:lnTo>
                  <a:cubicBezTo>
                    <a:pt x="385" y="1957"/>
                    <a:pt x="372" y="1621"/>
                    <a:pt x="419" y="1314"/>
                  </a:cubicBezTo>
                  <a:cubicBezTo>
                    <a:pt x="486" y="878"/>
                    <a:pt x="763" y="546"/>
                    <a:pt x="1107" y="296"/>
                  </a:cubicBezTo>
                  <a:close/>
                  <a:moveTo>
                    <a:pt x="1137" y="0"/>
                  </a:moveTo>
                  <a:cubicBezTo>
                    <a:pt x="1118" y="0"/>
                    <a:pt x="1099" y="5"/>
                    <a:pt x="1081" y="17"/>
                  </a:cubicBezTo>
                  <a:cubicBezTo>
                    <a:pt x="299" y="554"/>
                    <a:pt x="1" y="1422"/>
                    <a:pt x="238" y="2347"/>
                  </a:cubicBezTo>
                  <a:cubicBezTo>
                    <a:pt x="245" y="2376"/>
                    <a:pt x="264" y="2394"/>
                    <a:pt x="287" y="2403"/>
                  </a:cubicBezTo>
                  <a:lnTo>
                    <a:pt x="287" y="2403"/>
                  </a:lnTo>
                  <a:cubicBezTo>
                    <a:pt x="298" y="2414"/>
                    <a:pt x="313" y="2421"/>
                    <a:pt x="332" y="2421"/>
                  </a:cubicBezTo>
                  <a:cubicBezTo>
                    <a:pt x="335" y="2421"/>
                    <a:pt x="339" y="2421"/>
                    <a:pt x="343" y="2420"/>
                  </a:cubicBezTo>
                  <a:cubicBezTo>
                    <a:pt x="1370" y="2260"/>
                    <a:pt x="1835" y="872"/>
                    <a:pt x="1248" y="62"/>
                  </a:cubicBezTo>
                  <a:cubicBezTo>
                    <a:pt x="1222" y="27"/>
                    <a:pt x="1180" y="0"/>
                    <a:pt x="11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39"/>
            <p:cNvSpPr/>
            <p:nvPr/>
          </p:nvSpPr>
          <p:spPr>
            <a:xfrm>
              <a:off x="4775400" y="923900"/>
              <a:ext cx="45900" cy="60575"/>
            </a:xfrm>
            <a:custGeom>
              <a:rect b="b" l="l" r="r" t="t"/>
              <a:pathLst>
                <a:path extrusionOk="0" h="2423" w="1836">
                  <a:moveTo>
                    <a:pt x="407" y="155"/>
                  </a:moveTo>
                  <a:cubicBezTo>
                    <a:pt x="1134" y="472"/>
                    <a:pt x="1489" y="1433"/>
                    <a:pt x="1107" y="2127"/>
                  </a:cubicBezTo>
                  <a:lnTo>
                    <a:pt x="1107" y="2127"/>
                  </a:lnTo>
                  <a:cubicBezTo>
                    <a:pt x="765" y="1879"/>
                    <a:pt x="479" y="1542"/>
                    <a:pt x="419" y="1109"/>
                  </a:cubicBezTo>
                  <a:cubicBezTo>
                    <a:pt x="376" y="799"/>
                    <a:pt x="385" y="469"/>
                    <a:pt x="407" y="155"/>
                  </a:cubicBezTo>
                  <a:close/>
                  <a:moveTo>
                    <a:pt x="332" y="1"/>
                  </a:moveTo>
                  <a:cubicBezTo>
                    <a:pt x="313" y="1"/>
                    <a:pt x="298" y="8"/>
                    <a:pt x="287" y="19"/>
                  </a:cubicBezTo>
                  <a:lnTo>
                    <a:pt x="287" y="19"/>
                  </a:lnTo>
                  <a:cubicBezTo>
                    <a:pt x="264" y="28"/>
                    <a:pt x="245" y="46"/>
                    <a:pt x="238" y="75"/>
                  </a:cubicBezTo>
                  <a:cubicBezTo>
                    <a:pt x="1" y="1001"/>
                    <a:pt x="299" y="1869"/>
                    <a:pt x="1081" y="2405"/>
                  </a:cubicBezTo>
                  <a:cubicBezTo>
                    <a:pt x="1099" y="2417"/>
                    <a:pt x="1119" y="2422"/>
                    <a:pt x="1138" y="2422"/>
                  </a:cubicBezTo>
                  <a:cubicBezTo>
                    <a:pt x="1181" y="2422"/>
                    <a:pt x="1223" y="2396"/>
                    <a:pt x="1248" y="2362"/>
                  </a:cubicBezTo>
                  <a:cubicBezTo>
                    <a:pt x="1835" y="1551"/>
                    <a:pt x="1370" y="163"/>
                    <a:pt x="343" y="2"/>
                  </a:cubicBezTo>
                  <a:cubicBezTo>
                    <a:pt x="339" y="1"/>
                    <a:pt x="335" y="1"/>
                    <a:pt x="3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39"/>
            <p:cNvSpPr/>
            <p:nvPr/>
          </p:nvSpPr>
          <p:spPr>
            <a:xfrm>
              <a:off x="4785450" y="883000"/>
              <a:ext cx="15825" cy="34700"/>
            </a:xfrm>
            <a:custGeom>
              <a:rect b="b" l="l" r="r" t="t"/>
              <a:pathLst>
                <a:path extrusionOk="0" h="1388" w="633">
                  <a:moveTo>
                    <a:pt x="606" y="0"/>
                  </a:moveTo>
                  <a:cubicBezTo>
                    <a:pt x="600" y="0"/>
                    <a:pt x="594" y="4"/>
                    <a:pt x="590" y="12"/>
                  </a:cubicBezTo>
                  <a:cubicBezTo>
                    <a:pt x="375" y="427"/>
                    <a:pt x="107" y="894"/>
                    <a:pt x="5" y="1355"/>
                  </a:cubicBezTo>
                  <a:cubicBezTo>
                    <a:pt x="1" y="1373"/>
                    <a:pt x="16" y="1387"/>
                    <a:pt x="31" y="1387"/>
                  </a:cubicBezTo>
                  <a:cubicBezTo>
                    <a:pt x="39" y="1387"/>
                    <a:pt x="47" y="1383"/>
                    <a:pt x="52" y="1375"/>
                  </a:cubicBezTo>
                  <a:cubicBezTo>
                    <a:pt x="292" y="963"/>
                    <a:pt x="435" y="470"/>
                    <a:pt x="626" y="32"/>
                  </a:cubicBezTo>
                  <a:cubicBezTo>
                    <a:pt x="633" y="16"/>
                    <a:pt x="619" y="0"/>
                    <a:pt x="6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39"/>
            <p:cNvSpPr/>
            <p:nvPr/>
          </p:nvSpPr>
          <p:spPr>
            <a:xfrm>
              <a:off x="4786325" y="926875"/>
              <a:ext cx="11475" cy="30450"/>
            </a:xfrm>
            <a:custGeom>
              <a:rect b="b" l="l" r="r" t="t"/>
              <a:pathLst>
                <a:path extrusionOk="0" h="1218" w="459">
                  <a:moveTo>
                    <a:pt x="29" y="1"/>
                  </a:moveTo>
                  <a:cubicBezTo>
                    <a:pt x="14" y="1"/>
                    <a:pt x="1" y="12"/>
                    <a:pt x="5" y="31"/>
                  </a:cubicBezTo>
                  <a:cubicBezTo>
                    <a:pt x="91" y="430"/>
                    <a:pt x="241" y="851"/>
                    <a:pt x="434" y="1212"/>
                  </a:cubicBezTo>
                  <a:cubicBezTo>
                    <a:pt x="436" y="1216"/>
                    <a:pt x="440" y="1218"/>
                    <a:pt x="444" y="1218"/>
                  </a:cubicBezTo>
                  <a:cubicBezTo>
                    <a:pt x="451" y="1218"/>
                    <a:pt x="458" y="1211"/>
                    <a:pt x="456" y="1203"/>
                  </a:cubicBezTo>
                  <a:cubicBezTo>
                    <a:pt x="346" y="807"/>
                    <a:pt x="205" y="401"/>
                    <a:pt x="54" y="18"/>
                  </a:cubicBezTo>
                  <a:cubicBezTo>
                    <a:pt x="49" y="6"/>
                    <a:pt x="39" y="1"/>
                    <a:pt x="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39"/>
            <p:cNvSpPr/>
            <p:nvPr/>
          </p:nvSpPr>
          <p:spPr>
            <a:xfrm>
              <a:off x="4664750" y="92122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39"/>
            <p:cNvSpPr/>
            <p:nvPr/>
          </p:nvSpPr>
          <p:spPr>
            <a:xfrm>
              <a:off x="4637750" y="900275"/>
              <a:ext cx="54025" cy="41925"/>
            </a:xfrm>
            <a:custGeom>
              <a:rect b="b" l="l" r="r" t="t"/>
              <a:pathLst>
                <a:path extrusionOk="0" h="1677" w="2161">
                  <a:moveTo>
                    <a:pt x="1080" y="1"/>
                  </a:moveTo>
                  <a:cubicBezTo>
                    <a:pt x="1" y="1"/>
                    <a:pt x="0" y="1676"/>
                    <a:pt x="1080" y="1676"/>
                  </a:cubicBezTo>
                  <a:cubicBezTo>
                    <a:pt x="2158" y="1676"/>
                    <a:pt x="2161" y="1"/>
                    <a:pt x="10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39"/>
            <p:cNvSpPr/>
            <p:nvPr/>
          </p:nvSpPr>
          <p:spPr>
            <a:xfrm>
              <a:off x="4187425" y="919775"/>
              <a:ext cx="410250" cy="6850"/>
            </a:xfrm>
            <a:custGeom>
              <a:rect b="b" l="l" r="r" t="t"/>
              <a:pathLst>
                <a:path extrusionOk="0" h="274" w="16410">
                  <a:moveTo>
                    <a:pt x="609" y="128"/>
                  </a:moveTo>
                  <a:cubicBezTo>
                    <a:pt x="411" y="128"/>
                    <a:pt x="220" y="139"/>
                    <a:pt x="42" y="167"/>
                  </a:cubicBezTo>
                  <a:lnTo>
                    <a:pt x="42" y="167"/>
                  </a:lnTo>
                  <a:cubicBezTo>
                    <a:pt x="31" y="165"/>
                    <a:pt x="20" y="163"/>
                    <a:pt x="9" y="162"/>
                  </a:cubicBezTo>
                  <a:cubicBezTo>
                    <a:pt x="9" y="161"/>
                    <a:pt x="8" y="161"/>
                    <a:pt x="8" y="161"/>
                  </a:cubicBezTo>
                  <a:cubicBezTo>
                    <a:pt x="0" y="161"/>
                    <a:pt x="0" y="172"/>
                    <a:pt x="8" y="172"/>
                  </a:cubicBezTo>
                  <a:cubicBezTo>
                    <a:pt x="8" y="172"/>
                    <a:pt x="9" y="172"/>
                    <a:pt x="9" y="172"/>
                  </a:cubicBezTo>
                  <a:cubicBezTo>
                    <a:pt x="20" y="170"/>
                    <a:pt x="31" y="168"/>
                    <a:pt x="42" y="167"/>
                  </a:cubicBezTo>
                  <a:lnTo>
                    <a:pt x="42" y="167"/>
                  </a:lnTo>
                  <a:cubicBezTo>
                    <a:pt x="208" y="192"/>
                    <a:pt x="386" y="202"/>
                    <a:pt x="571" y="202"/>
                  </a:cubicBezTo>
                  <a:cubicBezTo>
                    <a:pt x="812" y="202"/>
                    <a:pt x="1065" y="185"/>
                    <a:pt x="1319" y="162"/>
                  </a:cubicBezTo>
                  <a:lnTo>
                    <a:pt x="1319" y="162"/>
                  </a:lnTo>
                  <a:cubicBezTo>
                    <a:pt x="1078" y="142"/>
                    <a:pt x="839" y="128"/>
                    <a:pt x="609" y="128"/>
                  </a:cubicBezTo>
                  <a:close/>
                  <a:moveTo>
                    <a:pt x="9708" y="1"/>
                  </a:moveTo>
                  <a:cubicBezTo>
                    <a:pt x="9219" y="1"/>
                    <a:pt x="8732" y="2"/>
                    <a:pt x="8244" y="4"/>
                  </a:cubicBezTo>
                  <a:cubicBezTo>
                    <a:pt x="6395" y="13"/>
                    <a:pt x="4548" y="26"/>
                    <a:pt x="2700" y="51"/>
                  </a:cubicBezTo>
                  <a:cubicBezTo>
                    <a:pt x="2282" y="56"/>
                    <a:pt x="1798" y="119"/>
                    <a:pt x="1319" y="162"/>
                  </a:cubicBezTo>
                  <a:lnTo>
                    <a:pt x="1319" y="162"/>
                  </a:lnTo>
                  <a:cubicBezTo>
                    <a:pt x="1799" y="201"/>
                    <a:pt x="2283" y="261"/>
                    <a:pt x="2700" y="263"/>
                  </a:cubicBezTo>
                  <a:cubicBezTo>
                    <a:pt x="3809" y="270"/>
                    <a:pt x="4917" y="273"/>
                    <a:pt x="6026" y="273"/>
                  </a:cubicBezTo>
                  <a:cubicBezTo>
                    <a:pt x="6765" y="273"/>
                    <a:pt x="7505" y="272"/>
                    <a:pt x="8244" y="270"/>
                  </a:cubicBezTo>
                  <a:cubicBezTo>
                    <a:pt x="10921" y="262"/>
                    <a:pt x="13615" y="215"/>
                    <a:pt x="16284" y="205"/>
                  </a:cubicBezTo>
                  <a:cubicBezTo>
                    <a:pt x="16409" y="205"/>
                    <a:pt x="16409" y="10"/>
                    <a:pt x="16284" y="10"/>
                  </a:cubicBezTo>
                  <a:cubicBezTo>
                    <a:pt x="15890" y="12"/>
                    <a:pt x="15496" y="12"/>
                    <a:pt x="15102" y="12"/>
                  </a:cubicBezTo>
                  <a:cubicBezTo>
                    <a:pt x="13308" y="12"/>
                    <a:pt x="11506" y="1"/>
                    <a:pt x="97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39"/>
            <p:cNvSpPr/>
            <p:nvPr/>
          </p:nvSpPr>
          <p:spPr>
            <a:xfrm>
              <a:off x="4166300" y="908325"/>
              <a:ext cx="64775" cy="30225"/>
            </a:xfrm>
            <a:custGeom>
              <a:rect b="b" l="l" r="r" t="t"/>
              <a:pathLst>
                <a:path extrusionOk="0" h="1209" w="2591">
                  <a:moveTo>
                    <a:pt x="1241" y="201"/>
                  </a:moveTo>
                  <a:cubicBezTo>
                    <a:pt x="1290" y="201"/>
                    <a:pt x="1340" y="204"/>
                    <a:pt x="1390" y="210"/>
                  </a:cubicBezTo>
                  <a:cubicBezTo>
                    <a:pt x="1730" y="255"/>
                    <a:pt x="2099" y="407"/>
                    <a:pt x="2411" y="550"/>
                  </a:cubicBezTo>
                  <a:lnTo>
                    <a:pt x="2411" y="550"/>
                  </a:lnTo>
                  <a:cubicBezTo>
                    <a:pt x="2137" y="829"/>
                    <a:pt x="1743" y="975"/>
                    <a:pt x="1354" y="975"/>
                  </a:cubicBezTo>
                  <a:cubicBezTo>
                    <a:pt x="962" y="975"/>
                    <a:pt x="575" y="828"/>
                    <a:pt x="318" y="523"/>
                  </a:cubicBezTo>
                  <a:lnTo>
                    <a:pt x="318" y="523"/>
                  </a:lnTo>
                  <a:cubicBezTo>
                    <a:pt x="595" y="340"/>
                    <a:pt x="910" y="201"/>
                    <a:pt x="1241" y="201"/>
                  </a:cubicBezTo>
                  <a:close/>
                  <a:moveTo>
                    <a:pt x="1280" y="0"/>
                  </a:moveTo>
                  <a:cubicBezTo>
                    <a:pt x="868" y="0"/>
                    <a:pt x="458" y="128"/>
                    <a:pt x="83" y="389"/>
                  </a:cubicBezTo>
                  <a:cubicBezTo>
                    <a:pt x="32" y="424"/>
                    <a:pt x="1" y="497"/>
                    <a:pt x="40" y="556"/>
                  </a:cubicBezTo>
                  <a:cubicBezTo>
                    <a:pt x="324" y="982"/>
                    <a:pt x="840" y="1209"/>
                    <a:pt x="1347" y="1209"/>
                  </a:cubicBezTo>
                  <a:cubicBezTo>
                    <a:pt x="1840" y="1209"/>
                    <a:pt x="2324" y="994"/>
                    <a:pt x="2579" y="539"/>
                  </a:cubicBezTo>
                  <a:cubicBezTo>
                    <a:pt x="2590" y="520"/>
                    <a:pt x="2588" y="500"/>
                    <a:pt x="2580" y="483"/>
                  </a:cubicBezTo>
                  <a:lnTo>
                    <a:pt x="2580" y="483"/>
                  </a:lnTo>
                  <a:cubicBezTo>
                    <a:pt x="2578" y="459"/>
                    <a:pt x="2565" y="434"/>
                    <a:pt x="2538" y="415"/>
                  </a:cubicBezTo>
                  <a:cubicBezTo>
                    <a:pt x="2142" y="140"/>
                    <a:pt x="1710" y="0"/>
                    <a:pt x="12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39"/>
            <p:cNvSpPr/>
            <p:nvPr/>
          </p:nvSpPr>
          <p:spPr>
            <a:xfrm>
              <a:off x="4203625" y="861450"/>
              <a:ext cx="45925" cy="60550"/>
            </a:xfrm>
            <a:custGeom>
              <a:rect b="b" l="l" r="r" t="t"/>
              <a:pathLst>
                <a:path extrusionOk="0" h="2422" w="1837">
                  <a:moveTo>
                    <a:pt x="730" y="296"/>
                  </a:moveTo>
                  <a:cubicBezTo>
                    <a:pt x="1071" y="544"/>
                    <a:pt x="1358" y="882"/>
                    <a:pt x="1417" y="1314"/>
                  </a:cubicBezTo>
                  <a:cubicBezTo>
                    <a:pt x="1460" y="1625"/>
                    <a:pt x="1452" y="1954"/>
                    <a:pt x="1431" y="2267"/>
                  </a:cubicBezTo>
                  <a:lnTo>
                    <a:pt x="1431" y="2267"/>
                  </a:lnTo>
                  <a:cubicBezTo>
                    <a:pt x="704" y="1951"/>
                    <a:pt x="348" y="991"/>
                    <a:pt x="730" y="296"/>
                  </a:cubicBezTo>
                  <a:close/>
                  <a:moveTo>
                    <a:pt x="699" y="0"/>
                  </a:moveTo>
                  <a:cubicBezTo>
                    <a:pt x="656" y="0"/>
                    <a:pt x="614" y="27"/>
                    <a:pt x="589" y="62"/>
                  </a:cubicBezTo>
                  <a:cubicBezTo>
                    <a:pt x="1" y="872"/>
                    <a:pt x="466" y="2260"/>
                    <a:pt x="1494" y="2420"/>
                  </a:cubicBezTo>
                  <a:cubicBezTo>
                    <a:pt x="1498" y="2421"/>
                    <a:pt x="1502" y="2421"/>
                    <a:pt x="1506" y="2421"/>
                  </a:cubicBezTo>
                  <a:cubicBezTo>
                    <a:pt x="1525" y="2421"/>
                    <a:pt x="1541" y="2414"/>
                    <a:pt x="1551" y="2403"/>
                  </a:cubicBezTo>
                  <a:lnTo>
                    <a:pt x="1551" y="2403"/>
                  </a:lnTo>
                  <a:cubicBezTo>
                    <a:pt x="1574" y="2393"/>
                    <a:pt x="1593" y="2375"/>
                    <a:pt x="1600" y="2347"/>
                  </a:cubicBezTo>
                  <a:cubicBezTo>
                    <a:pt x="1837" y="1422"/>
                    <a:pt x="1539" y="554"/>
                    <a:pt x="755" y="17"/>
                  </a:cubicBezTo>
                  <a:cubicBezTo>
                    <a:pt x="737" y="5"/>
                    <a:pt x="718" y="0"/>
                    <a:pt x="6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39"/>
            <p:cNvSpPr/>
            <p:nvPr/>
          </p:nvSpPr>
          <p:spPr>
            <a:xfrm>
              <a:off x="4203625" y="923900"/>
              <a:ext cx="45925" cy="60575"/>
            </a:xfrm>
            <a:custGeom>
              <a:rect b="b" l="l" r="r" t="t"/>
              <a:pathLst>
                <a:path extrusionOk="0" h="2423" w="1837">
                  <a:moveTo>
                    <a:pt x="1431" y="156"/>
                  </a:moveTo>
                  <a:cubicBezTo>
                    <a:pt x="1453" y="467"/>
                    <a:pt x="1464" y="803"/>
                    <a:pt x="1417" y="1109"/>
                  </a:cubicBezTo>
                  <a:cubicBezTo>
                    <a:pt x="1352" y="1546"/>
                    <a:pt x="1075" y="1877"/>
                    <a:pt x="731" y="2127"/>
                  </a:cubicBezTo>
                  <a:lnTo>
                    <a:pt x="731" y="2127"/>
                  </a:lnTo>
                  <a:cubicBezTo>
                    <a:pt x="347" y="1433"/>
                    <a:pt x="703" y="472"/>
                    <a:pt x="1431" y="156"/>
                  </a:cubicBezTo>
                  <a:close/>
                  <a:moveTo>
                    <a:pt x="1506" y="1"/>
                  </a:moveTo>
                  <a:cubicBezTo>
                    <a:pt x="1502" y="1"/>
                    <a:pt x="1498" y="1"/>
                    <a:pt x="1494" y="2"/>
                  </a:cubicBezTo>
                  <a:cubicBezTo>
                    <a:pt x="466" y="163"/>
                    <a:pt x="1" y="1551"/>
                    <a:pt x="589" y="2362"/>
                  </a:cubicBezTo>
                  <a:cubicBezTo>
                    <a:pt x="614" y="2396"/>
                    <a:pt x="656" y="2422"/>
                    <a:pt x="699" y="2422"/>
                  </a:cubicBezTo>
                  <a:cubicBezTo>
                    <a:pt x="718" y="2422"/>
                    <a:pt x="737" y="2417"/>
                    <a:pt x="755" y="2405"/>
                  </a:cubicBezTo>
                  <a:cubicBezTo>
                    <a:pt x="1537" y="1869"/>
                    <a:pt x="1837" y="1001"/>
                    <a:pt x="1598" y="75"/>
                  </a:cubicBezTo>
                  <a:cubicBezTo>
                    <a:pt x="1592" y="48"/>
                    <a:pt x="1574" y="30"/>
                    <a:pt x="1552" y="20"/>
                  </a:cubicBezTo>
                  <a:lnTo>
                    <a:pt x="1552" y="20"/>
                  </a:lnTo>
                  <a:cubicBezTo>
                    <a:pt x="1541" y="9"/>
                    <a:pt x="1525" y="1"/>
                    <a:pt x="15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39"/>
            <p:cNvSpPr/>
            <p:nvPr/>
          </p:nvSpPr>
          <p:spPr>
            <a:xfrm>
              <a:off x="4223650" y="883000"/>
              <a:ext cx="15825" cy="34700"/>
            </a:xfrm>
            <a:custGeom>
              <a:rect b="b" l="l" r="r" t="t"/>
              <a:pathLst>
                <a:path extrusionOk="0" h="1388" w="633">
                  <a:moveTo>
                    <a:pt x="27" y="0"/>
                  </a:moveTo>
                  <a:cubicBezTo>
                    <a:pt x="14" y="0"/>
                    <a:pt x="1" y="16"/>
                    <a:pt x="8" y="32"/>
                  </a:cubicBezTo>
                  <a:cubicBezTo>
                    <a:pt x="198" y="470"/>
                    <a:pt x="341" y="963"/>
                    <a:pt x="581" y="1375"/>
                  </a:cubicBezTo>
                  <a:cubicBezTo>
                    <a:pt x="586" y="1383"/>
                    <a:pt x="594" y="1387"/>
                    <a:pt x="602" y="1387"/>
                  </a:cubicBezTo>
                  <a:cubicBezTo>
                    <a:pt x="617" y="1387"/>
                    <a:pt x="632" y="1373"/>
                    <a:pt x="628" y="1355"/>
                  </a:cubicBezTo>
                  <a:cubicBezTo>
                    <a:pt x="528" y="894"/>
                    <a:pt x="258" y="427"/>
                    <a:pt x="43" y="12"/>
                  </a:cubicBezTo>
                  <a:cubicBezTo>
                    <a:pt x="39" y="4"/>
                    <a:pt x="33" y="0"/>
                    <a:pt x="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39"/>
            <p:cNvSpPr/>
            <p:nvPr/>
          </p:nvSpPr>
          <p:spPr>
            <a:xfrm>
              <a:off x="4227150" y="926875"/>
              <a:ext cx="11475" cy="30450"/>
            </a:xfrm>
            <a:custGeom>
              <a:rect b="b" l="l" r="r" t="t"/>
              <a:pathLst>
                <a:path extrusionOk="0" h="1218" w="459">
                  <a:moveTo>
                    <a:pt x="430" y="1"/>
                  </a:moveTo>
                  <a:cubicBezTo>
                    <a:pt x="420" y="1"/>
                    <a:pt x="409" y="6"/>
                    <a:pt x="405" y="18"/>
                  </a:cubicBezTo>
                  <a:cubicBezTo>
                    <a:pt x="255" y="401"/>
                    <a:pt x="113" y="807"/>
                    <a:pt x="3" y="1203"/>
                  </a:cubicBezTo>
                  <a:cubicBezTo>
                    <a:pt x="1" y="1211"/>
                    <a:pt x="8" y="1218"/>
                    <a:pt x="15" y="1218"/>
                  </a:cubicBezTo>
                  <a:cubicBezTo>
                    <a:pt x="18" y="1218"/>
                    <a:pt x="22" y="1216"/>
                    <a:pt x="24" y="1212"/>
                  </a:cubicBezTo>
                  <a:cubicBezTo>
                    <a:pt x="218" y="852"/>
                    <a:pt x="367" y="431"/>
                    <a:pt x="454" y="31"/>
                  </a:cubicBezTo>
                  <a:cubicBezTo>
                    <a:pt x="458" y="12"/>
                    <a:pt x="444" y="1"/>
                    <a:pt x="4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39"/>
            <p:cNvSpPr/>
            <p:nvPr/>
          </p:nvSpPr>
          <p:spPr>
            <a:xfrm>
              <a:off x="4266775" y="861450"/>
              <a:ext cx="45875" cy="60550"/>
            </a:xfrm>
            <a:custGeom>
              <a:rect b="b" l="l" r="r" t="t"/>
              <a:pathLst>
                <a:path extrusionOk="0" h="2422" w="1835">
                  <a:moveTo>
                    <a:pt x="728" y="296"/>
                  </a:moveTo>
                  <a:cubicBezTo>
                    <a:pt x="1069" y="544"/>
                    <a:pt x="1357" y="882"/>
                    <a:pt x="1417" y="1314"/>
                  </a:cubicBezTo>
                  <a:cubicBezTo>
                    <a:pt x="1458" y="1625"/>
                    <a:pt x="1450" y="1954"/>
                    <a:pt x="1429" y="2267"/>
                  </a:cubicBezTo>
                  <a:lnTo>
                    <a:pt x="1429" y="2267"/>
                  </a:lnTo>
                  <a:cubicBezTo>
                    <a:pt x="702" y="1951"/>
                    <a:pt x="346" y="991"/>
                    <a:pt x="728" y="296"/>
                  </a:cubicBezTo>
                  <a:close/>
                  <a:moveTo>
                    <a:pt x="697" y="0"/>
                  </a:moveTo>
                  <a:cubicBezTo>
                    <a:pt x="655" y="0"/>
                    <a:pt x="612" y="27"/>
                    <a:pt x="587" y="62"/>
                  </a:cubicBezTo>
                  <a:cubicBezTo>
                    <a:pt x="0" y="872"/>
                    <a:pt x="464" y="2260"/>
                    <a:pt x="1492" y="2420"/>
                  </a:cubicBezTo>
                  <a:cubicBezTo>
                    <a:pt x="1496" y="2421"/>
                    <a:pt x="1500" y="2421"/>
                    <a:pt x="1504" y="2421"/>
                  </a:cubicBezTo>
                  <a:cubicBezTo>
                    <a:pt x="1523" y="2421"/>
                    <a:pt x="1539" y="2414"/>
                    <a:pt x="1549" y="2403"/>
                  </a:cubicBezTo>
                  <a:lnTo>
                    <a:pt x="1549" y="2403"/>
                  </a:lnTo>
                  <a:cubicBezTo>
                    <a:pt x="1572" y="2393"/>
                    <a:pt x="1590" y="2375"/>
                    <a:pt x="1598" y="2347"/>
                  </a:cubicBezTo>
                  <a:cubicBezTo>
                    <a:pt x="1835" y="1422"/>
                    <a:pt x="1537" y="554"/>
                    <a:pt x="753" y="17"/>
                  </a:cubicBezTo>
                  <a:cubicBezTo>
                    <a:pt x="736" y="5"/>
                    <a:pt x="717" y="0"/>
                    <a:pt x="6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39"/>
            <p:cNvSpPr/>
            <p:nvPr/>
          </p:nvSpPr>
          <p:spPr>
            <a:xfrm>
              <a:off x="4266725" y="923900"/>
              <a:ext cx="45925" cy="60575"/>
            </a:xfrm>
            <a:custGeom>
              <a:rect b="b" l="l" r="r" t="t"/>
              <a:pathLst>
                <a:path extrusionOk="0" h="2423" w="1837">
                  <a:moveTo>
                    <a:pt x="1431" y="156"/>
                  </a:moveTo>
                  <a:cubicBezTo>
                    <a:pt x="1453" y="467"/>
                    <a:pt x="1464" y="803"/>
                    <a:pt x="1417" y="1109"/>
                  </a:cubicBezTo>
                  <a:cubicBezTo>
                    <a:pt x="1352" y="1546"/>
                    <a:pt x="1075" y="1877"/>
                    <a:pt x="731" y="2127"/>
                  </a:cubicBezTo>
                  <a:lnTo>
                    <a:pt x="731" y="2127"/>
                  </a:lnTo>
                  <a:cubicBezTo>
                    <a:pt x="347" y="1433"/>
                    <a:pt x="703" y="472"/>
                    <a:pt x="1431" y="156"/>
                  </a:cubicBezTo>
                  <a:close/>
                  <a:moveTo>
                    <a:pt x="1506" y="1"/>
                  </a:moveTo>
                  <a:cubicBezTo>
                    <a:pt x="1502" y="1"/>
                    <a:pt x="1498" y="1"/>
                    <a:pt x="1494" y="2"/>
                  </a:cubicBezTo>
                  <a:cubicBezTo>
                    <a:pt x="466" y="163"/>
                    <a:pt x="1" y="1551"/>
                    <a:pt x="589" y="2362"/>
                  </a:cubicBezTo>
                  <a:cubicBezTo>
                    <a:pt x="614" y="2396"/>
                    <a:pt x="656" y="2422"/>
                    <a:pt x="699" y="2422"/>
                  </a:cubicBezTo>
                  <a:cubicBezTo>
                    <a:pt x="718" y="2422"/>
                    <a:pt x="737" y="2417"/>
                    <a:pt x="755" y="2405"/>
                  </a:cubicBezTo>
                  <a:cubicBezTo>
                    <a:pt x="1539" y="1869"/>
                    <a:pt x="1837" y="1001"/>
                    <a:pt x="1600" y="75"/>
                  </a:cubicBezTo>
                  <a:cubicBezTo>
                    <a:pt x="1593" y="47"/>
                    <a:pt x="1574" y="29"/>
                    <a:pt x="1552" y="20"/>
                  </a:cubicBezTo>
                  <a:lnTo>
                    <a:pt x="1552" y="20"/>
                  </a:lnTo>
                  <a:cubicBezTo>
                    <a:pt x="1541" y="9"/>
                    <a:pt x="1525" y="1"/>
                    <a:pt x="15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39"/>
            <p:cNvSpPr/>
            <p:nvPr/>
          </p:nvSpPr>
          <p:spPr>
            <a:xfrm>
              <a:off x="4286750" y="883000"/>
              <a:ext cx="15825" cy="34700"/>
            </a:xfrm>
            <a:custGeom>
              <a:rect b="b" l="l" r="r" t="t"/>
              <a:pathLst>
                <a:path extrusionOk="0" h="1388" w="633">
                  <a:moveTo>
                    <a:pt x="28" y="0"/>
                  </a:moveTo>
                  <a:cubicBezTo>
                    <a:pt x="14" y="0"/>
                    <a:pt x="1" y="16"/>
                    <a:pt x="8" y="32"/>
                  </a:cubicBezTo>
                  <a:cubicBezTo>
                    <a:pt x="198" y="470"/>
                    <a:pt x="341" y="963"/>
                    <a:pt x="582" y="1375"/>
                  </a:cubicBezTo>
                  <a:cubicBezTo>
                    <a:pt x="587" y="1383"/>
                    <a:pt x="595" y="1387"/>
                    <a:pt x="603" y="1387"/>
                  </a:cubicBezTo>
                  <a:cubicBezTo>
                    <a:pt x="617" y="1387"/>
                    <a:pt x="632" y="1373"/>
                    <a:pt x="628" y="1355"/>
                  </a:cubicBezTo>
                  <a:cubicBezTo>
                    <a:pt x="528" y="894"/>
                    <a:pt x="258" y="427"/>
                    <a:pt x="44" y="12"/>
                  </a:cubicBezTo>
                  <a:cubicBezTo>
                    <a:pt x="40" y="4"/>
                    <a:pt x="34" y="0"/>
                    <a:pt x="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39"/>
            <p:cNvSpPr/>
            <p:nvPr/>
          </p:nvSpPr>
          <p:spPr>
            <a:xfrm>
              <a:off x="4290250" y="926875"/>
              <a:ext cx="11475" cy="30450"/>
            </a:xfrm>
            <a:custGeom>
              <a:rect b="b" l="l" r="r" t="t"/>
              <a:pathLst>
                <a:path extrusionOk="0" h="1218" w="459">
                  <a:moveTo>
                    <a:pt x="430" y="1"/>
                  </a:moveTo>
                  <a:cubicBezTo>
                    <a:pt x="420" y="1"/>
                    <a:pt x="409" y="6"/>
                    <a:pt x="405" y="18"/>
                  </a:cubicBezTo>
                  <a:cubicBezTo>
                    <a:pt x="255" y="401"/>
                    <a:pt x="113" y="807"/>
                    <a:pt x="3" y="1203"/>
                  </a:cubicBezTo>
                  <a:cubicBezTo>
                    <a:pt x="1" y="1211"/>
                    <a:pt x="8" y="1218"/>
                    <a:pt x="15" y="1218"/>
                  </a:cubicBezTo>
                  <a:cubicBezTo>
                    <a:pt x="18" y="1218"/>
                    <a:pt x="22" y="1216"/>
                    <a:pt x="24" y="1212"/>
                  </a:cubicBezTo>
                  <a:cubicBezTo>
                    <a:pt x="218" y="852"/>
                    <a:pt x="367" y="431"/>
                    <a:pt x="454" y="31"/>
                  </a:cubicBezTo>
                  <a:cubicBezTo>
                    <a:pt x="458" y="12"/>
                    <a:pt x="444" y="1"/>
                    <a:pt x="4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39"/>
            <p:cNvSpPr/>
            <p:nvPr/>
          </p:nvSpPr>
          <p:spPr>
            <a:xfrm>
              <a:off x="4329875" y="861450"/>
              <a:ext cx="45875" cy="60550"/>
            </a:xfrm>
            <a:custGeom>
              <a:rect b="b" l="l" r="r" t="t"/>
              <a:pathLst>
                <a:path extrusionOk="0" h="2422" w="1835">
                  <a:moveTo>
                    <a:pt x="728" y="296"/>
                  </a:moveTo>
                  <a:lnTo>
                    <a:pt x="728" y="296"/>
                  </a:lnTo>
                  <a:cubicBezTo>
                    <a:pt x="1069" y="544"/>
                    <a:pt x="1357" y="882"/>
                    <a:pt x="1417" y="1314"/>
                  </a:cubicBezTo>
                  <a:cubicBezTo>
                    <a:pt x="1458" y="1625"/>
                    <a:pt x="1450" y="1954"/>
                    <a:pt x="1429" y="2267"/>
                  </a:cubicBezTo>
                  <a:lnTo>
                    <a:pt x="1429" y="2267"/>
                  </a:lnTo>
                  <a:cubicBezTo>
                    <a:pt x="702" y="1950"/>
                    <a:pt x="346" y="991"/>
                    <a:pt x="728" y="296"/>
                  </a:cubicBezTo>
                  <a:close/>
                  <a:moveTo>
                    <a:pt x="698" y="0"/>
                  </a:moveTo>
                  <a:cubicBezTo>
                    <a:pt x="655" y="0"/>
                    <a:pt x="612" y="27"/>
                    <a:pt x="588" y="62"/>
                  </a:cubicBezTo>
                  <a:cubicBezTo>
                    <a:pt x="0" y="872"/>
                    <a:pt x="465" y="2260"/>
                    <a:pt x="1492" y="2420"/>
                  </a:cubicBezTo>
                  <a:cubicBezTo>
                    <a:pt x="1496" y="2421"/>
                    <a:pt x="1500" y="2421"/>
                    <a:pt x="1504" y="2421"/>
                  </a:cubicBezTo>
                  <a:cubicBezTo>
                    <a:pt x="1523" y="2421"/>
                    <a:pt x="1539" y="2414"/>
                    <a:pt x="1549" y="2403"/>
                  </a:cubicBezTo>
                  <a:lnTo>
                    <a:pt x="1549" y="2403"/>
                  </a:lnTo>
                  <a:cubicBezTo>
                    <a:pt x="1572" y="2393"/>
                    <a:pt x="1590" y="2375"/>
                    <a:pt x="1598" y="2347"/>
                  </a:cubicBezTo>
                  <a:cubicBezTo>
                    <a:pt x="1835" y="1422"/>
                    <a:pt x="1536" y="554"/>
                    <a:pt x="755" y="17"/>
                  </a:cubicBezTo>
                  <a:cubicBezTo>
                    <a:pt x="737" y="5"/>
                    <a:pt x="717" y="0"/>
                    <a:pt x="6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39"/>
            <p:cNvSpPr/>
            <p:nvPr/>
          </p:nvSpPr>
          <p:spPr>
            <a:xfrm>
              <a:off x="4329825" y="923900"/>
              <a:ext cx="45925" cy="60575"/>
            </a:xfrm>
            <a:custGeom>
              <a:rect b="b" l="l" r="r" t="t"/>
              <a:pathLst>
                <a:path extrusionOk="0" h="2423" w="1837">
                  <a:moveTo>
                    <a:pt x="1431" y="156"/>
                  </a:moveTo>
                  <a:cubicBezTo>
                    <a:pt x="1453" y="467"/>
                    <a:pt x="1464" y="803"/>
                    <a:pt x="1417" y="1109"/>
                  </a:cubicBezTo>
                  <a:cubicBezTo>
                    <a:pt x="1352" y="1546"/>
                    <a:pt x="1075" y="1877"/>
                    <a:pt x="731" y="2127"/>
                  </a:cubicBezTo>
                  <a:lnTo>
                    <a:pt x="731" y="2127"/>
                  </a:lnTo>
                  <a:cubicBezTo>
                    <a:pt x="347" y="1433"/>
                    <a:pt x="703" y="472"/>
                    <a:pt x="1431" y="156"/>
                  </a:cubicBezTo>
                  <a:close/>
                  <a:moveTo>
                    <a:pt x="1506" y="1"/>
                  </a:moveTo>
                  <a:cubicBezTo>
                    <a:pt x="1502" y="1"/>
                    <a:pt x="1498" y="1"/>
                    <a:pt x="1494" y="2"/>
                  </a:cubicBezTo>
                  <a:cubicBezTo>
                    <a:pt x="466" y="163"/>
                    <a:pt x="1" y="1551"/>
                    <a:pt x="589" y="2362"/>
                  </a:cubicBezTo>
                  <a:cubicBezTo>
                    <a:pt x="614" y="2396"/>
                    <a:pt x="656" y="2422"/>
                    <a:pt x="699" y="2422"/>
                  </a:cubicBezTo>
                  <a:cubicBezTo>
                    <a:pt x="718" y="2422"/>
                    <a:pt x="737" y="2417"/>
                    <a:pt x="755" y="2405"/>
                  </a:cubicBezTo>
                  <a:cubicBezTo>
                    <a:pt x="1538" y="1869"/>
                    <a:pt x="1837" y="1001"/>
                    <a:pt x="1600" y="75"/>
                  </a:cubicBezTo>
                  <a:cubicBezTo>
                    <a:pt x="1592" y="47"/>
                    <a:pt x="1574" y="29"/>
                    <a:pt x="1552" y="20"/>
                  </a:cubicBezTo>
                  <a:lnTo>
                    <a:pt x="1552" y="20"/>
                  </a:lnTo>
                  <a:cubicBezTo>
                    <a:pt x="1541" y="9"/>
                    <a:pt x="1525" y="1"/>
                    <a:pt x="15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39"/>
            <p:cNvSpPr/>
            <p:nvPr/>
          </p:nvSpPr>
          <p:spPr>
            <a:xfrm>
              <a:off x="4349850" y="883000"/>
              <a:ext cx="15825" cy="34700"/>
            </a:xfrm>
            <a:custGeom>
              <a:rect b="b" l="l" r="r" t="t"/>
              <a:pathLst>
                <a:path extrusionOk="0" h="1388" w="633">
                  <a:moveTo>
                    <a:pt x="28" y="0"/>
                  </a:moveTo>
                  <a:cubicBezTo>
                    <a:pt x="14" y="0"/>
                    <a:pt x="1" y="16"/>
                    <a:pt x="8" y="32"/>
                  </a:cubicBezTo>
                  <a:cubicBezTo>
                    <a:pt x="198" y="470"/>
                    <a:pt x="343" y="963"/>
                    <a:pt x="582" y="1375"/>
                  </a:cubicBezTo>
                  <a:cubicBezTo>
                    <a:pt x="587" y="1383"/>
                    <a:pt x="595" y="1387"/>
                    <a:pt x="603" y="1387"/>
                  </a:cubicBezTo>
                  <a:cubicBezTo>
                    <a:pt x="617" y="1387"/>
                    <a:pt x="633" y="1373"/>
                    <a:pt x="629" y="1355"/>
                  </a:cubicBezTo>
                  <a:cubicBezTo>
                    <a:pt x="528" y="894"/>
                    <a:pt x="258" y="427"/>
                    <a:pt x="44" y="12"/>
                  </a:cubicBezTo>
                  <a:cubicBezTo>
                    <a:pt x="40" y="4"/>
                    <a:pt x="34" y="0"/>
                    <a:pt x="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39"/>
            <p:cNvSpPr/>
            <p:nvPr/>
          </p:nvSpPr>
          <p:spPr>
            <a:xfrm>
              <a:off x="4353375" y="926875"/>
              <a:ext cx="11450" cy="30450"/>
            </a:xfrm>
            <a:custGeom>
              <a:rect b="b" l="l" r="r" t="t"/>
              <a:pathLst>
                <a:path extrusionOk="0" h="1218" w="458">
                  <a:moveTo>
                    <a:pt x="430" y="1"/>
                  </a:moveTo>
                  <a:cubicBezTo>
                    <a:pt x="419" y="1"/>
                    <a:pt x="409" y="6"/>
                    <a:pt x="404" y="18"/>
                  </a:cubicBezTo>
                  <a:cubicBezTo>
                    <a:pt x="254" y="401"/>
                    <a:pt x="113" y="807"/>
                    <a:pt x="2" y="1203"/>
                  </a:cubicBezTo>
                  <a:cubicBezTo>
                    <a:pt x="1" y="1211"/>
                    <a:pt x="8" y="1218"/>
                    <a:pt x="15" y="1218"/>
                  </a:cubicBezTo>
                  <a:cubicBezTo>
                    <a:pt x="18" y="1218"/>
                    <a:pt x="21" y="1216"/>
                    <a:pt x="23" y="1212"/>
                  </a:cubicBezTo>
                  <a:cubicBezTo>
                    <a:pt x="217" y="852"/>
                    <a:pt x="367" y="431"/>
                    <a:pt x="453" y="31"/>
                  </a:cubicBezTo>
                  <a:cubicBezTo>
                    <a:pt x="458" y="12"/>
                    <a:pt x="444" y="1"/>
                    <a:pt x="4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39"/>
            <p:cNvSpPr/>
            <p:nvPr/>
          </p:nvSpPr>
          <p:spPr>
            <a:xfrm>
              <a:off x="4392975" y="861450"/>
              <a:ext cx="45875" cy="60550"/>
            </a:xfrm>
            <a:custGeom>
              <a:rect b="b" l="l" r="r" t="t"/>
              <a:pathLst>
                <a:path extrusionOk="0" h="2422" w="1835">
                  <a:moveTo>
                    <a:pt x="728" y="296"/>
                  </a:moveTo>
                  <a:cubicBezTo>
                    <a:pt x="1070" y="544"/>
                    <a:pt x="1357" y="882"/>
                    <a:pt x="1417" y="1314"/>
                  </a:cubicBezTo>
                  <a:cubicBezTo>
                    <a:pt x="1460" y="1625"/>
                    <a:pt x="1450" y="1954"/>
                    <a:pt x="1429" y="2267"/>
                  </a:cubicBezTo>
                  <a:lnTo>
                    <a:pt x="1429" y="2267"/>
                  </a:lnTo>
                  <a:cubicBezTo>
                    <a:pt x="702" y="1950"/>
                    <a:pt x="347" y="991"/>
                    <a:pt x="728" y="296"/>
                  </a:cubicBezTo>
                  <a:close/>
                  <a:moveTo>
                    <a:pt x="698" y="0"/>
                  </a:moveTo>
                  <a:cubicBezTo>
                    <a:pt x="655" y="0"/>
                    <a:pt x="613" y="27"/>
                    <a:pt x="588" y="62"/>
                  </a:cubicBezTo>
                  <a:cubicBezTo>
                    <a:pt x="0" y="872"/>
                    <a:pt x="465" y="2260"/>
                    <a:pt x="1492" y="2420"/>
                  </a:cubicBezTo>
                  <a:cubicBezTo>
                    <a:pt x="1496" y="2421"/>
                    <a:pt x="1500" y="2421"/>
                    <a:pt x="1504" y="2421"/>
                  </a:cubicBezTo>
                  <a:cubicBezTo>
                    <a:pt x="1523" y="2421"/>
                    <a:pt x="1538" y="2414"/>
                    <a:pt x="1549" y="2403"/>
                  </a:cubicBezTo>
                  <a:lnTo>
                    <a:pt x="1549" y="2403"/>
                  </a:lnTo>
                  <a:cubicBezTo>
                    <a:pt x="1572" y="2394"/>
                    <a:pt x="1591" y="2376"/>
                    <a:pt x="1598" y="2347"/>
                  </a:cubicBezTo>
                  <a:cubicBezTo>
                    <a:pt x="1835" y="1422"/>
                    <a:pt x="1536" y="554"/>
                    <a:pt x="755" y="17"/>
                  </a:cubicBezTo>
                  <a:cubicBezTo>
                    <a:pt x="737" y="5"/>
                    <a:pt x="717" y="0"/>
                    <a:pt x="6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39"/>
            <p:cNvSpPr/>
            <p:nvPr/>
          </p:nvSpPr>
          <p:spPr>
            <a:xfrm>
              <a:off x="4392975" y="923900"/>
              <a:ext cx="45875" cy="60575"/>
            </a:xfrm>
            <a:custGeom>
              <a:rect b="b" l="l" r="r" t="t"/>
              <a:pathLst>
                <a:path extrusionOk="0" h="2423" w="1835">
                  <a:moveTo>
                    <a:pt x="1429" y="156"/>
                  </a:moveTo>
                  <a:cubicBezTo>
                    <a:pt x="1451" y="467"/>
                    <a:pt x="1463" y="803"/>
                    <a:pt x="1417" y="1109"/>
                  </a:cubicBezTo>
                  <a:cubicBezTo>
                    <a:pt x="1350" y="1546"/>
                    <a:pt x="1073" y="1877"/>
                    <a:pt x="729" y="2127"/>
                  </a:cubicBezTo>
                  <a:lnTo>
                    <a:pt x="729" y="2127"/>
                  </a:lnTo>
                  <a:cubicBezTo>
                    <a:pt x="346" y="1433"/>
                    <a:pt x="700" y="473"/>
                    <a:pt x="1429" y="156"/>
                  </a:cubicBezTo>
                  <a:close/>
                  <a:moveTo>
                    <a:pt x="1504" y="1"/>
                  </a:moveTo>
                  <a:cubicBezTo>
                    <a:pt x="1500" y="1"/>
                    <a:pt x="1496" y="1"/>
                    <a:pt x="1492" y="2"/>
                  </a:cubicBezTo>
                  <a:cubicBezTo>
                    <a:pt x="465" y="163"/>
                    <a:pt x="0" y="1551"/>
                    <a:pt x="588" y="2362"/>
                  </a:cubicBezTo>
                  <a:cubicBezTo>
                    <a:pt x="613" y="2396"/>
                    <a:pt x="655" y="2422"/>
                    <a:pt x="698" y="2422"/>
                  </a:cubicBezTo>
                  <a:cubicBezTo>
                    <a:pt x="717" y="2422"/>
                    <a:pt x="736" y="2417"/>
                    <a:pt x="755" y="2405"/>
                  </a:cubicBezTo>
                  <a:cubicBezTo>
                    <a:pt x="1536" y="1869"/>
                    <a:pt x="1835" y="1001"/>
                    <a:pt x="1598" y="75"/>
                  </a:cubicBezTo>
                  <a:cubicBezTo>
                    <a:pt x="1591" y="47"/>
                    <a:pt x="1572" y="29"/>
                    <a:pt x="1549" y="20"/>
                  </a:cubicBezTo>
                  <a:lnTo>
                    <a:pt x="1549" y="20"/>
                  </a:lnTo>
                  <a:cubicBezTo>
                    <a:pt x="1539" y="8"/>
                    <a:pt x="1523" y="1"/>
                    <a:pt x="15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39"/>
            <p:cNvSpPr/>
            <p:nvPr/>
          </p:nvSpPr>
          <p:spPr>
            <a:xfrm>
              <a:off x="4412975" y="883000"/>
              <a:ext cx="15825" cy="34700"/>
            </a:xfrm>
            <a:custGeom>
              <a:rect b="b" l="l" r="r" t="t"/>
              <a:pathLst>
                <a:path extrusionOk="0" h="1388" w="633">
                  <a:moveTo>
                    <a:pt x="27" y="0"/>
                  </a:moveTo>
                  <a:cubicBezTo>
                    <a:pt x="14" y="0"/>
                    <a:pt x="0" y="16"/>
                    <a:pt x="8" y="32"/>
                  </a:cubicBezTo>
                  <a:cubicBezTo>
                    <a:pt x="198" y="470"/>
                    <a:pt x="342" y="963"/>
                    <a:pt x="581" y="1375"/>
                  </a:cubicBezTo>
                  <a:cubicBezTo>
                    <a:pt x="587" y="1383"/>
                    <a:pt x="595" y="1387"/>
                    <a:pt x="602" y="1387"/>
                  </a:cubicBezTo>
                  <a:cubicBezTo>
                    <a:pt x="618" y="1387"/>
                    <a:pt x="633" y="1373"/>
                    <a:pt x="628" y="1355"/>
                  </a:cubicBezTo>
                  <a:cubicBezTo>
                    <a:pt x="527" y="894"/>
                    <a:pt x="258" y="427"/>
                    <a:pt x="43" y="12"/>
                  </a:cubicBezTo>
                  <a:cubicBezTo>
                    <a:pt x="40" y="4"/>
                    <a:pt x="33" y="0"/>
                    <a:pt x="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39"/>
            <p:cNvSpPr/>
            <p:nvPr/>
          </p:nvSpPr>
          <p:spPr>
            <a:xfrm>
              <a:off x="4416475" y="926875"/>
              <a:ext cx="11450" cy="30450"/>
            </a:xfrm>
            <a:custGeom>
              <a:rect b="b" l="l" r="r" t="t"/>
              <a:pathLst>
                <a:path extrusionOk="0" h="1218" w="458">
                  <a:moveTo>
                    <a:pt x="430" y="1"/>
                  </a:moveTo>
                  <a:cubicBezTo>
                    <a:pt x="420" y="1"/>
                    <a:pt x="410" y="6"/>
                    <a:pt x="405" y="18"/>
                  </a:cubicBezTo>
                  <a:cubicBezTo>
                    <a:pt x="254" y="401"/>
                    <a:pt x="113" y="807"/>
                    <a:pt x="2" y="1203"/>
                  </a:cubicBezTo>
                  <a:cubicBezTo>
                    <a:pt x="1" y="1211"/>
                    <a:pt x="8" y="1218"/>
                    <a:pt x="15" y="1218"/>
                  </a:cubicBezTo>
                  <a:cubicBezTo>
                    <a:pt x="19" y="1218"/>
                    <a:pt x="22" y="1216"/>
                    <a:pt x="24" y="1212"/>
                  </a:cubicBezTo>
                  <a:cubicBezTo>
                    <a:pt x="217" y="852"/>
                    <a:pt x="367" y="431"/>
                    <a:pt x="453" y="31"/>
                  </a:cubicBezTo>
                  <a:cubicBezTo>
                    <a:pt x="458" y="12"/>
                    <a:pt x="444" y="1"/>
                    <a:pt x="4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39"/>
            <p:cNvSpPr/>
            <p:nvPr/>
          </p:nvSpPr>
          <p:spPr>
            <a:xfrm>
              <a:off x="4456075" y="861450"/>
              <a:ext cx="45875" cy="60550"/>
            </a:xfrm>
            <a:custGeom>
              <a:rect b="b" l="l" r="r" t="t"/>
              <a:pathLst>
                <a:path extrusionOk="0" h="2422" w="1835">
                  <a:moveTo>
                    <a:pt x="729" y="296"/>
                  </a:moveTo>
                  <a:cubicBezTo>
                    <a:pt x="1070" y="544"/>
                    <a:pt x="1357" y="882"/>
                    <a:pt x="1417" y="1314"/>
                  </a:cubicBezTo>
                  <a:cubicBezTo>
                    <a:pt x="1460" y="1625"/>
                    <a:pt x="1452" y="1954"/>
                    <a:pt x="1430" y="2267"/>
                  </a:cubicBezTo>
                  <a:lnTo>
                    <a:pt x="1430" y="2267"/>
                  </a:lnTo>
                  <a:cubicBezTo>
                    <a:pt x="703" y="1951"/>
                    <a:pt x="347" y="991"/>
                    <a:pt x="729" y="296"/>
                  </a:cubicBezTo>
                  <a:close/>
                  <a:moveTo>
                    <a:pt x="698" y="0"/>
                  </a:moveTo>
                  <a:cubicBezTo>
                    <a:pt x="655" y="0"/>
                    <a:pt x="613" y="27"/>
                    <a:pt x="588" y="62"/>
                  </a:cubicBezTo>
                  <a:cubicBezTo>
                    <a:pt x="0" y="872"/>
                    <a:pt x="465" y="2260"/>
                    <a:pt x="1492" y="2420"/>
                  </a:cubicBezTo>
                  <a:cubicBezTo>
                    <a:pt x="1496" y="2421"/>
                    <a:pt x="1500" y="2421"/>
                    <a:pt x="1504" y="2421"/>
                  </a:cubicBezTo>
                  <a:cubicBezTo>
                    <a:pt x="1523" y="2421"/>
                    <a:pt x="1538" y="2414"/>
                    <a:pt x="1549" y="2403"/>
                  </a:cubicBezTo>
                  <a:lnTo>
                    <a:pt x="1549" y="2403"/>
                  </a:lnTo>
                  <a:cubicBezTo>
                    <a:pt x="1572" y="2394"/>
                    <a:pt x="1591" y="2376"/>
                    <a:pt x="1598" y="2347"/>
                  </a:cubicBezTo>
                  <a:cubicBezTo>
                    <a:pt x="1835" y="1422"/>
                    <a:pt x="1536" y="554"/>
                    <a:pt x="755" y="17"/>
                  </a:cubicBezTo>
                  <a:cubicBezTo>
                    <a:pt x="737" y="5"/>
                    <a:pt x="717" y="0"/>
                    <a:pt x="6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39"/>
            <p:cNvSpPr/>
            <p:nvPr/>
          </p:nvSpPr>
          <p:spPr>
            <a:xfrm>
              <a:off x="4456075" y="923900"/>
              <a:ext cx="45925" cy="60575"/>
            </a:xfrm>
            <a:custGeom>
              <a:rect b="b" l="l" r="r" t="t"/>
              <a:pathLst>
                <a:path extrusionOk="0" h="2423" w="1837">
                  <a:moveTo>
                    <a:pt x="1429" y="156"/>
                  </a:moveTo>
                  <a:cubicBezTo>
                    <a:pt x="1451" y="467"/>
                    <a:pt x="1463" y="803"/>
                    <a:pt x="1417" y="1109"/>
                  </a:cubicBezTo>
                  <a:cubicBezTo>
                    <a:pt x="1351" y="1546"/>
                    <a:pt x="1074" y="1877"/>
                    <a:pt x="729" y="2127"/>
                  </a:cubicBezTo>
                  <a:lnTo>
                    <a:pt x="729" y="2127"/>
                  </a:lnTo>
                  <a:cubicBezTo>
                    <a:pt x="347" y="1433"/>
                    <a:pt x="701" y="473"/>
                    <a:pt x="1429" y="156"/>
                  </a:cubicBezTo>
                  <a:close/>
                  <a:moveTo>
                    <a:pt x="1504" y="1"/>
                  </a:moveTo>
                  <a:cubicBezTo>
                    <a:pt x="1500" y="1"/>
                    <a:pt x="1496" y="1"/>
                    <a:pt x="1492" y="2"/>
                  </a:cubicBezTo>
                  <a:cubicBezTo>
                    <a:pt x="465" y="163"/>
                    <a:pt x="0" y="1551"/>
                    <a:pt x="588" y="2362"/>
                  </a:cubicBezTo>
                  <a:cubicBezTo>
                    <a:pt x="613" y="2396"/>
                    <a:pt x="655" y="2422"/>
                    <a:pt x="698" y="2422"/>
                  </a:cubicBezTo>
                  <a:cubicBezTo>
                    <a:pt x="717" y="2422"/>
                    <a:pt x="736" y="2417"/>
                    <a:pt x="755" y="2405"/>
                  </a:cubicBezTo>
                  <a:cubicBezTo>
                    <a:pt x="1536" y="1869"/>
                    <a:pt x="1836" y="1001"/>
                    <a:pt x="1598" y="75"/>
                  </a:cubicBezTo>
                  <a:cubicBezTo>
                    <a:pt x="1591" y="47"/>
                    <a:pt x="1572" y="29"/>
                    <a:pt x="1550" y="20"/>
                  </a:cubicBezTo>
                  <a:lnTo>
                    <a:pt x="1550" y="20"/>
                  </a:lnTo>
                  <a:cubicBezTo>
                    <a:pt x="1539" y="9"/>
                    <a:pt x="1524" y="1"/>
                    <a:pt x="15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39"/>
            <p:cNvSpPr/>
            <p:nvPr/>
          </p:nvSpPr>
          <p:spPr>
            <a:xfrm>
              <a:off x="4476075" y="883000"/>
              <a:ext cx="15825" cy="34700"/>
            </a:xfrm>
            <a:custGeom>
              <a:rect b="b" l="l" r="r" t="t"/>
              <a:pathLst>
                <a:path extrusionOk="0" h="1388" w="633">
                  <a:moveTo>
                    <a:pt x="27" y="0"/>
                  </a:moveTo>
                  <a:cubicBezTo>
                    <a:pt x="14" y="0"/>
                    <a:pt x="1" y="16"/>
                    <a:pt x="8" y="32"/>
                  </a:cubicBezTo>
                  <a:cubicBezTo>
                    <a:pt x="198" y="470"/>
                    <a:pt x="342" y="963"/>
                    <a:pt x="581" y="1375"/>
                  </a:cubicBezTo>
                  <a:cubicBezTo>
                    <a:pt x="587" y="1383"/>
                    <a:pt x="595" y="1387"/>
                    <a:pt x="602" y="1387"/>
                  </a:cubicBezTo>
                  <a:cubicBezTo>
                    <a:pt x="618" y="1387"/>
                    <a:pt x="633" y="1373"/>
                    <a:pt x="628" y="1355"/>
                  </a:cubicBezTo>
                  <a:cubicBezTo>
                    <a:pt x="528" y="894"/>
                    <a:pt x="258" y="427"/>
                    <a:pt x="43" y="12"/>
                  </a:cubicBezTo>
                  <a:cubicBezTo>
                    <a:pt x="39" y="4"/>
                    <a:pt x="34" y="0"/>
                    <a:pt x="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39"/>
            <p:cNvSpPr/>
            <p:nvPr/>
          </p:nvSpPr>
          <p:spPr>
            <a:xfrm>
              <a:off x="4479575" y="926875"/>
              <a:ext cx="11475" cy="30450"/>
            </a:xfrm>
            <a:custGeom>
              <a:rect b="b" l="l" r="r" t="t"/>
              <a:pathLst>
                <a:path extrusionOk="0" h="1218" w="459">
                  <a:moveTo>
                    <a:pt x="430" y="1"/>
                  </a:moveTo>
                  <a:cubicBezTo>
                    <a:pt x="420" y="1"/>
                    <a:pt x="410" y="6"/>
                    <a:pt x="405" y="18"/>
                  </a:cubicBezTo>
                  <a:cubicBezTo>
                    <a:pt x="255" y="401"/>
                    <a:pt x="113" y="807"/>
                    <a:pt x="4" y="1203"/>
                  </a:cubicBezTo>
                  <a:cubicBezTo>
                    <a:pt x="1" y="1211"/>
                    <a:pt x="8" y="1218"/>
                    <a:pt x="15" y="1218"/>
                  </a:cubicBezTo>
                  <a:cubicBezTo>
                    <a:pt x="19" y="1218"/>
                    <a:pt x="22" y="1216"/>
                    <a:pt x="24" y="1212"/>
                  </a:cubicBezTo>
                  <a:cubicBezTo>
                    <a:pt x="217" y="852"/>
                    <a:pt x="367" y="431"/>
                    <a:pt x="454" y="31"/>
                  </a:cubicBezTo>
                  <a:cubicBezTo>
                    <a:pt x="458" y="12"/>
                    <a:pt x="444" y="1"/>
                    <a:pt x="4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39"/>
            <p:cNvSpPr/>
            <p:nvPr/>
          </p:nvSpPr>
          <p:spPr>
            <a:xfrm>
              <a:off x="4519175" y="861450"/>
              <a:ext cx="45925" cy="60550"/>
            </a:xfrm>
            <a:custGeom>
              <a:rect b="b" l="l" r="r" t="t"/>
              <a:pathLst>
                <a:path extrusionOk="0" h="2422" w="1837">
                  <a:moveTo>
                    <a:pt x="729" y="296"/>
                  </a:moveTo>
                  <a:lnTo>
                    <a:pt x="729" y="296"/>
                  </a:lnTo>
                  <a:cubicBezTo>
                    <a:pt x="1070" y="544"/>
                    <a:pt x="1357" y="882"/>
                    <a:pt x="1416" y="1314"/>
                  </a:cubicBezTo>
                  <a:cubicBezTo>
                    <a:pt x="1460" y="1625"/>
                    <a:pt x="1452" y="1954"/>
                    <a:pt x="1430" y="2267"/>
                  </a:cubicBezTo>
                  <a:lnTo>
                    <a:pt x="1430" y="2267"/>
                  </a:lnTo>
                  <a:cubicBezTo>
                    <a:pt x="703" y="1951"/>
                    <a:pt x="347" y="991"/>
                    <a:pt x="729" y="296"/>
                  </a:cubicBezTo>
                  <a:close/>
                  <a:moveTo>
                    <a:pt x="698" y="0"/>
                  </a:moveTo>
                  <a:cubicBezTo>
                    <a:pt x="655" y="0"/>
                    <a:pt x="613" y="27"/>
                    <a:pt x="588" y="62"/>
                  </a:cubicBezTo>
                  <a:cubicBezTo>
                    <a:pt x="0" y="872"/>
                    <a:pt x="465" y="2260"/>
                    <a:pt x="1492" y="2420"/>
                  </a:cubicBezTo>
                  <a:cubicBezTo>
                    <a:pt x="1496" y="2421"/>
                    <a:pt x="1500" y="2421"/>
                    <a:pt x="1504" y="2421"/>
                  </a:cubicBezTo>
                  <a:cubicBezTo>
                    <a:pt x="1523" y="2421"/>
                    <a:pt x="1539" y="2414"/>
                    <a:pt x="1550" y="2403"/>
                  </a:cubicBezTo>
                  <a:lnTo>
                    <a:pt x="1550" y="2403"/>
                  </a:lnTo>
                  <a:cubicBezTo>
                    <a:pt x="1572" y="2393"/>
                    <a:pt x="1591" y="2375"/>
                    <a:pt x="1598" y="2347"/>
                  </a:cubicBezTo>
                  <a:cubicBezTo>
                    <a:pt x="1836" y="1422"/>
                    <a:pt x="1536" y="554"/>
                    <a:pt x="755" y="17"/>
                  </a:cubicBezTo>
                  <a:cubicBezTo>
                    <a:pt x="736" y="5"/>
                    <a:pt x="717" y="0"/>
                    <a:pt x="6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39"/>
            <p:cNvSpPr/>
            <p:nvPr/>
          </p:nvSpPr>
          <p:spPr>
            <a:xfrm>
              <a:off x="4519175" y="923900"/>
              <a:ext cx="45925" cy="60575"/>
            </a:xfrm>
            <a:custGeom>
              <a:rect b="b" l="l" r="r" t="t"/>
              <a:pathLst>
                <a:path extrusionOk="0" h="2423" w="1837">
                  <a:moveTo>
                    <a:pt x="1430" y="156"/>
                  </a:moveTo>
                  <a:cubicBezTo>
                    <a:pt x="1452" y="467"/>
                    <a:pt x="1463" y="803"/>
                    <a:pt x="1416" y="1109"/>
                  </a:cubicBezTo>
                  <a:cubicBezTo>
                    <a:pt x="1351" y="1546"/>
                    <a:pt x="1074" y="1877"/>
                    <a:pt x="730" y="2127"/>
                  </a:cubicBezTo>
                  <a:lnTo>
                    <a:pt x="730" y="2127"/>
                  </a:lnTo>
                  <a:cubicBezTo>
                    <a:pt x="347" y="1433"/>
                    <a:pt x="702" y="472"/>
                    <a:pt x="1430" y="156"/>
                  </a:cubicBezTo>
                  <a:close/>
                  <a:moveTo>
                    <a:pt x="1505" y="1"/>
                  </a:moveTo>
                  <a:cubicBezTo>
                    <a:pt x="1501" y="1"/>
                    <a:pt x="1497" y="1"/>
                    <a:pt x="1493" y="2"/>
                  </a:cubicBezTo>
                  <a:cubicBezTo>
                    <a:pt x="465" y="163"/>
                    <a:pt x="0" y="1551"/>
                    <a:pt x="588" y="2362"/>
                  </a:cubicBezTo>
                  <a:cubicBezTo>
                    <a:pt x="613" y="2396"/>
                    <a:pt x="655" y="2422"/>
                    <a:pt x="698" y="2422"/>
                  </a:cubicBezTo>
                  <a:cubicBezTo>
                    <a:pt x="717" y="2422"/>
                    <a:pt x="736" y="2417"/>
                    <a:pt x="755" y="2405"/>
                  </a:cubicBezTo>
                  <a:cubicBezTo>
                    <a:pt x="1538" y="1869"/>
                    <a:pt x="1836" y="1001"/>
                    <a:pt x="1599" y="75"/>
                  </a:cubicBezTo>
                  <a:cubicBezTo>
                    <a:pt x="1592" y="47"/>
                    <a:pt x="1573" y="29"/>
                    <a:pt x="1551" y="20"/>
                  </a:cubicBezTo>
                  <a:lnTo>
                    <a:pt x="1551" y="20"/>
                  </a:lnTo>
                  <a:cubicBezTo>
                    <a:pt x="1540" y="9"/>
                    <a:pt x="1524" y="1"/>
                    <a:pt x="15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39"/>
            <p:cNvSpPr/>
            <p:nvPr/>
          </p:nvSpPr>
          <p:spPr>
            <a:xfrm>
              <a:off x="4539175" y="883000"/>
              <a:ext cx="15825" cy="34700"/>
            </a:xfrm>
            <a:custGeom>
              <a:rect b="b" l="l" r="r" t="t"/>
              <a:pathLst>
                <a:path extrusionOk="0" h="1388" w="633">
                  <a:moveTo>
                    <a:pt x="28" y="0"/>
                  </a:moveTo>
                  <a:cubicBezTo>
                    <a:pt x="14" y="0"/>
                    <a:pt x="1" y="16"/>
                    <a:pt x="8" y="32"/>
                  </a:cubicBezTo>
                  <a:cubicBezTo>
                    <a:pt x="198" y="470"/>
                    <a:pt x="342" y="963"/>
                    <a:pt x="583" y="1375"/>
                  </a:cubicBezTo>
                  <a:cubicBezTo>
                    <a:pt x="587" y="1383"/>
                    <a:pt x="595" y="1387"/>
                    <a:pt x="603" y="1387"/>
                  </a:cubicBezTo>
                  <a:cubicBezTo>
                    <a:pt x="618" y="1387"/>
                    <a:pt x="633" y="1373"/>
                    <a:pt x="628" y="1355"/>
                  </a:cubicBezTo>
                  <a:cubicBezTo>
                    <a:pt x="528" y="894"/>
                    <a:pt x="258" y="427"/>
                    <a:pt x="44" y="12"/>
                  </a:cubicBezTo>
                  <a:cubicBezTo>
                    <a:pt x="40" y="4"/>
                    <a:pt x="34" y="0"/>
                    <a:pt x="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39"/>
            <p:cNvSpPr/>
            <p:nvPr/>
          </p:nvSpPr>
          <p:spPr>
            <a:xfrm>
              <a:off x="4542675" y="926875"/>
              <a:ext cx="11475" cy="30450"/>
            </a:xfrm>
            <a:custGeom>
              <a:rect b="b" l="l" r="r" t="t"/>
              <a:pathLst>
                <a:path extrusionOk="0" h="1218" w="459">
                  <a:moveTo>
                    <a:pt x="430" y="1"/>
                  </a:moveTo>
                  <a:cubicBezTo>
                    <a:pt x="420" y="1"/>
                    <a:pt x="410" y="6"/>
                    <a:pt x="405" y="18"/>
                  </a:cubicBezTo>
                  <a:cubicBezTo>
                    <a:pt x="255" y="401"/>
                    <a:pt x="113" y="807"/>
                    <a:pt x="3" y="1203"/>
                  </a:cubicBezTo>
                  <a:cubicBezTo>
                    <a:pt x="1" y="1211"/>
                    <a:pt x="8" y="1218"/>
                    <a:pt x="15" y="1218"/>
                  </a:cubicBezTo>
                  <a:cubicBezTo>
                    <a:pt x="18" y="1218"/>
                    <a:pt x="22" y="1216"/>
                    <a:pt x="24" y="1212"/>
                  </a:cubicBezTo>
                  <a:cubicBezTo>
                    <a:pt x="218" y="852"/>
                    <a:pt x="367" y="431"/>
                    <a:pt x="454" y="31"/>
                  </a:cubicBezTo>
                  <a:cubicBezTo>
                    <a:pt x="458" y="12"/>
                    <a:pt x="444" y="1"/>
                    <a:pt x="4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39"/>
            <p:cNvSpPr/>
            <p:nvPr/>
          </p:nvSpPr>
          <p:spPr>
            <a:xfrm>
              <a:off x="4742800" y="919775"/>
              <a:ext cx="410250" cy="6850"/>
            </a:xfrm>
            <a:custGeom>
              <a:rect b="b" l="l" r="r" t="t"/>
              <a:pathLst>
                <a:path extrusionOk="0" h="274" w="16410">
                  <a:moveTo>
                    <a:pt x="6703" y="1"/>
                  </a:moveTo>
                  <a:cubicBezTo>
                    <a:pt x="4905" y="1"/>
                    <a:pt x="3102" y="12"/>
                    <a:pt x="1309" y="12"/>
                  </a:cubicBezTo>
                  <a:cubicBezTo>
                    <a:pt x="915" y="12"/>
                    <a:pt x="520" y="12"/>
                    <a:pt x="127" y="10"/>
                  </a:cubicBezTo>
                  <a:cubicBezTo>
                    <a:pt x="2" y="10"/>
                    <a:pt x="0" y="205"/>
                    <a:pt x="127" y="205"/>
                  </a:cubicBezTo>
                  <a:cubicBezTo>
                    <a:pt x="2794" y="215"/>
                    <a:pt x="5490" y="262"/>
                    <a:pt x="8166" y="270"/>
                  </a:cubicBezTo>
                  <a:cubicBezTo>
                    <a:pt x="8906" y="272"/>
                    <a:pt x="9645" y="273"/>
                    <a:pt x="10384" y="273"/>
                  </a:cubicBezTo>
                  <a:cubicBezTo>
                    <a:pt x="11493" y="273"/>
                    <a:pt x="12601" y="270"/>
                    <a:pt x="13711" y="263"/>
                  </a:cubicBezTo>
                  <a:cubicBezTo>
                    <a:pt x="14128" y="261"/>
                    <a:pt x="14611" y="201"/>
                    <a:pt x="15091" y="162"/>
                  </a:cubicBezTo>
                  <a:lnTo>
                    <a:pt x="15091" y="162"/>
                  </a:lnTo>
                  <a:cubicBezTo>
                    <a:pt x="15345" y="185"/>
                    <a:pt x="15598" y="202"/>
                    <a:pt x="15839" y="202"/>
                  </a:cubicBezTo>
                  <a:cubicBezTo>
                    <a:pt x="16024" y="202"/>
                    <a:pt x="16202" y="192"/>
                    <a:pt x="16369" y="167"/>
                  </a:cubicBezTo>
                  <a:lnTo>
                    <a:pt x="16369" y="167"/>
                  </a:lnTo>
                  <a:cubicBezTo>
                    <a:pt x="16380" y="168"/>
                    <a:pt x="16391" y="170"/>
                    <a:pt x="16402" y="172"/>
                  </a:cubicBezTo>
                  <a:cubicBezTo>
                    <a:pt x="16402" y="172"/>
                    <a:pt x="16402" y="172"/>
                    <a:pt x="16403" y="172"/>
                  </a:cubicBezTo>
                  <a:cubicBezTo>
                    <a:pt x="16409" y="172"/>
                    <a:pt x="16409" y="161"/>
                    <a:pt x="16403" y="161"/>
                  </a:cubicBezTo>
                  <a:cubicBezTo>
                    <a:pt x="16402" y="161"/>
                    <a:pt x="16402" y="161"/>
                    <a:pt x="16402" y="162"/>
                  </a:cubicBezTo>
                  <a:cubicBezTo>
                    <a:pt x="16391" y="163"/>
                    <a:pt x="16380" y="165"/>
                    <a:pt x="16369" y="167"/>
                  </a:cubicBezTo>
                  <a:lnTo>
                    <a:pt x="16369" y="167"/>
                  </a:lnTo>
                  <a:cubicBezTo>
                    <a:pt x="16191" y="139"/>
                    <a:pt x="16000" y="128"/>
                    <a:pt x="15801" y="128"/>
                  </a:cubicBezTo>
                  <a:cubicBezTo>
                    <a:pt x="15571" y="128"/>
                    <a:pt x="15332" y="142"/>
                    <a:pt x="15091" y="162"/>
                  </a:cubicBezTo>
                  <a:lnTo>
                    <a:pt x="15091" y="162"/>
                  </a:lnTo>
                  <a:cubicBezTo>
                    <a:pt x="14611" y="119"/>
                    <a:pt x="14128" y="56"/>
                    <a:pt x="13711" y="51"/>
                  </a:cubicBezTo>
                  <a:cubicBezTo>
                    <a:pt x="11862" y="26"/>
                    <a:pt x="10014" y="13"/>
                    <a:pt x="8166" y="4"/>
                  </a:cubicBezTo>
                  <a:cubicBezTo>
                    <a:pt x="7679" y="2"/>
                    <a:pt x="7191" y="1"/>
                    <a:pt x="67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39"/>
            <p:cNvSpPr/>
            <p:nvPr/>
          </p:nvSpPr>
          <p:spPr>
            <a:xfrm>
              <a:off x="5109400" y="908325"/>
              <a:ext cx="64750" cy="30250"/>
            </a:xfrm>
            <a:custGeom>
              <a:rect b="b" l="l" r="r" t="t"/>
              <a:pathLst>
                <a:path extrusionOk="0" h="1210" w="2590">
                  <a:moveTo>
                    <a:pt x="1346" y="201"/>
                  </a:moveTo>
                  <a:cubicBezTo>
                    <a:pt x="1678" y="201"/>
                    <a:pt x="1995" y="341"/>
                    <a:pt x="2272" y="523"/>
                  </a:cubicBezTo>
                  <a:lnTo>
                    <a:pt x="2272" y="523"/>
                  </a:lnTo>
                  <a:cubicBezTo>
                    <a:pt x="2015" y="828"/>
                    <a:pt x="1628" y="975"/>
                    <a:pt x="1237" y="975"/>
                  </a:cubicBezTo>
                  <a:cubicBezTo>
                    <a:pt x="848" y="975"/>
                    <a:pt x="454" y="829"/>
                    <a:pt x="180" y="550"/>
                  </a:cubicBezTo>
                  <a:lnTo>
                    <a:pt x="180" y="550"/>
                  </a:lnTo>
                  <a:cubicBezTo>
                    <a:pt x="495" y="406"/>
                    <a:pt x="859" y="255"/>
                    <a:pt x="1201" y="210"/>
                  </a:cubicBezTo>
                  <a:cubicBezTo>
                    <a:pt x="1250" y="204"/>
                    <a:pt x="1298" y="201"/>
                    <a:pt x="1346" y="201"/>
                  </a:cubicBezTo>
                  <a:close/>
                  <a:moveTo>
                    <a:pt x="1311" y="0"/>
                  </a:moveTo>
                  <a:cubicBezTo>
                    <a:pt x="881" y="0"/>
                    <a:pt x="449" y="140"/>
                    <a:pt x="53" y="415"/>
                  </a:cubicBezTo>
                  <a:cubicBezTo>
                    <a:pt x="26" y="434"/>
                    <a:pt x="13" y="458"/>
                    <a:pt x="11" y="482"/>
                  </a:cubicBezTo>
                  <a:lnTo>
                    <a:pt x="11" y="482"/>
                  </a:lnTo>
                  <a:cubicBezTo>
                    <a:pt x="2" y="499"/>
                    <a:pt x="0" y="519"/>
                    <a:pt x="11" y="539"/>
                  </a:cubicBezTo>
                  <a:cubicBezTo>
                    <a:pt x="266" y="995"/>
                    <a:pt x="750" y="1209"/>
                    <a:pt x="1243" y="1209"/>
                  </a:cubicBezTo>
                  <a:cubicBezTo>
                    <a:pt x="1751" y="1209"/>
                    <a:pt x="2267" y="982"/>
                    <a:pt x="2552" y="556"/>
                  </a:cubicBezTo>
                  <a:cubicBezTo>
                    <a:pt x="2590" y="498"/>
                    <a:pt x="2559" y="425"/>
                    <a:pt x="2508" y="389"/>
                  </a:cubicBezTo>
                  <a:cubicBezTo>
                    <a:pt x="2132" y="128"/>
                    <a:pt x="1722" y="0"/>
                    <a:pt x="13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39"/>
            <p:cNvSpPr/>
            <p:nvPr/>
          </p:nvSpPr>
          <p:spPr>
            <a:xfrm>
              <a:off x="5090925" y="861450"/>
              <a:ext cx="45900" cy="60550"/>
            </a:xfrm>
            <a:custGeom>
              <a:rect b="b" l="l" r="r" t="t"/>
              <a:pathLst>
                <a:path extrusionOk="0" h="2422" w="1836">
                  <a:moveTo>
                    <a:pt x="1108" y="296"/>
                  </a:moveTo>
                  <a:cubicBezTo>
                    <a:pt x="1490" y="991"/>
                    <a:pt x="1135" y="1950"/>
                    <a:pt x="407" y="2267"/>
                  </a:cubicBezTo>
                  <a:lnTo>
                    <a:pt x="407" y="2267"/>
                  </a:lnTo>
                  <a:cubicBezTo>
                    <a:pt x="385" y="1957"/>
                    <a:pt x="372" y="1621"/>
                    <a:pt x="419" y="1314"/>
                  </a:cubicBezTo>
                  <a:cubicBezTo>
                    <a:pt x="486" y="878"/>
                    <a:pt x="763" y="546"/>
                    <a:pt x="1108" y="296"/>
                  </a:cubicBezTo>
                  <a:close/>
                  <a:moveTo>
                    <a:pt x="1138" y="0"/>
                  </a:moveTo>
                  <a:cubicBezTo>
                    <a:pt x="1118" y="0"/>
                    <a:pt x="1099" y="5"/>
                    <a:pt x="1081" y="17"/>
                  </a:cubicBezTo>
                  <a:cubicBezTo>
                    <a:pt x="299" y="554"/>
                    <a:pt x="1" y="1422"/>
                    <a:pt x="238" y="2347"/>
                  </a:cubicBezTo>
                  <a:cubicBezTo>
                    <a:pt x="245" y="2375"/>
                    <a:pt x="264" y="2394"/>
                    <a:pt x="286" y="2403"/>
                  </a:cubicBezTo>
                  <a:lnTo>
                    <a:pt x="286" y="2403"/>
                  </a:lnTo>
                  <a:cubicBezTo>
                    <a:pt x="297" y="2414"/>
                    <a:pt x="312" y="2421"/>
                    <a:pt x="331" y="2421"/>
                  </a:cubicBezTo>
                  <a:cubicBezTo>
                    <a:pt x="335" y="2421"/>
                    <a:pt x="339" y="2421"/>
                    <a:pt x="344" y="2420"/>
                  </a:cubicBezTo>
                  <a:cubicBezTo>
                    <a:pt x="1370" y="2260"/>
                    <a:pt x="1836" y="872"/>
                    <a:pt x="1248" y="62"/>
                  </a:cubicBezTo>
                  <a:cubicBezTo>
                    <a:pt x="1223" y="27"/>
                    <a:pt x="1181" y="0"/>
                    <a:pt x="11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39"/>
            <p:cNvSpPr/>
            <p:nvPr/>
          </p:nvSpPr>
          <p:spPr>
            <a:xfrm>
              <a:off x="5090925" y="923900"/>
              <a:ext cx="45900" cy="60575"/>
            </a:xfrm>
            <a:custGeom>
              <a:rect b="b" l="l" r="r" t="t"/>
              <a:pathLst>
                <a:path extrusionOk="0" h="2423" w="1836">
                  <a:moveTo>
                    <a:pt x="407" y="155"/>
                  </a:moveTo>
                  <a:cubicBezTo>
                    <a:pt x="1134" y="472"/>
                    <a:pt x="1489" y="1433"/>
                    <a:pt x="1107" y="2127"/>
                  </a:cubicBezTo>
                  <a:lnTo>
                    <a:pt x="1107" y="2127"/>
                  </a:lnTo>
                  <a:cubicBezTo>
                    <a:pt x="767" y="1879"/>
                    <a:pt x="479" y="1542"/>
                    <a:pt x="419" y="1109"/>
                  </a:cubicBezTo>
                  <a:cubicBezTo>
                    <a:pt x="376" y="799"/>
                    <a:pt x="385" y="469"/>
                    <a:pt x="407" y="155"/>
                  </a:cubicBezTo>
                  <a:close/>
                  <a:moveTo>
                    <a:pt x="332" y="1"/>
                  </a:moveTo>
                  <a:cubicBezTo>
                    <a:pt x="313" y="1"/>
                    <a:pt x="298" y="8"/>
                    <a:pt x="287" y="19"/>
                  </a:cubicBezTo>
                  <a:lnTo>
                    <a:pt x="287" y="19"/>
                  </a:lnTo>
                  <a:cubicBezTo>
                    <a:pt x="264" y="28"/>
                    <a:pt x="245" y="47"/>
                    <a:pt x="238" y="75"/>
                  </a:cubicBezTo>
                  <a:cubicBezTo>
                    <a:pt x="1" y="1001"/>
                    <a:pt x="299" y="1869"/>
                    <a:pt x="1081" y="2405"/>
                  </a:cubicBezTo>
                  <a:cubicBezTo>
                    <a:pt x="1099" y="2417"/>
                    <a:pt x="1119" y="2422"/>
                    <a:pt x="1138" y="2422"/>
                  </a:cubicBezTo>
                  <a:cubicBezTo>
                    <a:pt x="1181" y="2422"/>
                    <a:pt x="1224" y="2396"/>
                    <a:pt x="1248" y="2362"/>
                  </a:cubicBezTo>
                  <a:cubicBezTo>
                    <a:pt x="1836" y="1551"/>
                    <a:pt x="1370" y="163"/>
                    <a:pt x="344" y="2"/>
                  </a:cubicBezTo>
                  <a:cubicBezTo>
                    <a:pt x="340" y="1"/>
                    <a:pt x="336" y="1"/>
                    <a:pt x="3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39"/>
            <p:cNvSpPr/>
            <p:nvPr/>
          </p:nvSpPr>
          <p:spPr>
            <a:xfrm>
              <a:off x="5101000" y="883000"/>
              <a:ext cx="15850" cy="34700"/>
            </a:xfrm>
            <a:custGeom>
              <a:rect b="b" l="l" r="r" t="t"/>
              <a:pathLst>
                <a:path extrusionOk="0" h="1388" w="634">
                  <a:moveTo>
                    <a:pt x="606" y="0"/>
                  </a:moveTo>
                  <a:cubicBezTo>
                    <a:pt x="600" y="0"/>
                    <a:pt x="594" y="4"/>
                    <a:pt x="589" y="12"/>
                  </a:cubicBezTo>
                  <a:cubicBezTo>
                    <a:pt x="376" y="427"/>
                    <a:pt x="106" y="894"/>
                    <a:pt x="4" y="1355"/>
                  </a:cubicBezTo>
                  <a:cubicBezTo>
                    <a:pt x="1" y="1373"/>
                    <a:pt x="16" y="1387"/>
                    <a:pt x="31" y="1387"/>
                  </a:cubicBezTo>
                  <a:cubicBezTo>
                    <a:pt x="38" y="1387"/>
                    <a:pt x="46" y="1383"/>
                    <a:pt x="51" y="1375"/>
                  </a:cubicBezTo>
                  <a:cubicBezTo>
                    <a:pt x="291" y="963"/>
                    <a:pt x="434" y="470"/>
                    <a:pt x="626" y="32"/>
                  </a:cubicBezTo>
                  <a:cubicBezTo>
                    <a:pt x="633" y="16"/>
                    <a:pt x="620" y="0"/>
                    <a:pt x="6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39"/>
            <p:cNvSpPr/>
            <p:nvPr/>
          </p:nvSpPr>
          <p:spPr>
            <a:xfrm>
              <a:off x="5101850" y="926875"/>
              <a:ext cx="11475" cy="30450"/>
            </a:xfrm>
            <a:custGeom>
              <a:rect b="b" l="l" r="r" t="t"/>
              <a:pathLst>
                <a:path extrusionOk="0" h="1218" w="459">
                  <a:moveTo>
                    <a:pt x="29" y="1"/>
                  </a:moveTo>
                  <a:cubicBezTo>
                    <a:pt x="15" y="1"/>
                    <a:pt x="1" y="12"/>
                    <a:pt x="6" y="31"/>
                  </a:cubicBezTo>
                  <a:cubicBezTo>
                    <a:pt x="92" y="430"/>
                    <a:pt x="241" y="851"/>
                    <a:pt x="434" y="1212"/>
                  </a:cubicBezTo>
                  <a:cubicBezTo>
                    <a:pt x="437" y="1216"/>
                    <a:pt x="440" y="1218"/>
                    <a:pt x="444" y="1218"/>
                  </a:cubicBezTo>
                  <a:cubicBezTo>
                    <a:pt x="451" y="1218"/>
                    <a:pt x="458" y="1211"/>
                    <a:pt x="456" y="1203"/>
                  </a:cubicBezTo>
                  <a:cubicBezTo>
                    <a:pt x="346" y="807"/>
                    <a:pt x="205" y="401"/>
                    <a:pt x="54" y="18"/>
                  </a:cubicBezTo>
                  <a:cubicBezTo>
                    <a:pt x="49" y="6"/>
                    <a:pt x="39" y="1"/>
                    <a:pt x="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39"/>
            <p:cNvSpPr/>
            <p:nvPr/>
          </p:nvSpPr>
          <p:spPr>
            <a:xfrm>
              <a:off x="5027800" y="861450"/>
              <a:ext cx="45925" cy="60550"/>
            </a:xfrm>
            <a:custGeom>
              <a:rect b="b" l="l" r="r" t="t"/>
              <a:pathLst>
                <a:path extrusionOk="0" h="2422" w="1837">
                  <a:moveTo>
                    <a:pt x="1108" y="296"/>
                  </a:moveTo>
                  <a:cubicBezTo>
                    <a:pt x="1490" y="991"/>
                    <a:pt x="1135" y="1950"/>
                    <a:pt x="408" y="2267"/>
                  </a:cubicBezTo>
                  <a:lnTo>
                    <a:pt x="408" y="2267"/>
                  </a:lnTo>
                  <a:cubicBezTo>
                    <a:pt x="386" y="1957"/>
                    <a:pt x="374" y="1621"/>
                    <a:pt x="420" y="1314"/>
                  </a:cubicBezTo>
                  <a:cubicBezTo>
                    <a:pt x="486" y="878"/>
                    <a:pt x="763" y="546"/>
                    <a:pt x="1108" y="296"/>
                  </a:cubicBezTo>
                  <a:close/>
                  <a:moveTo>
                    <a:pt x="1139" y="0"/>
                  </a:moveTo>
                  <a:cubicBezTo>
                    <a:pt x="1119" y="0"/>
                    <a:pt x="1100" y="5"/>
                    <a:pt x="1082" y="17"/>
                  </a:cubicBezTo>
                  <a:cubicBezTo>
                    <a:pt x="300" y="554"/>
                    <a:pt x="1" y="1422"/>
                    <a:pt x="239" y="2347"/>
                  </a:cubicBezTo>
                  <a:cubicBezTo>
                    <a:pt x="246" y="2375"/>
                    <a:pt x="264" y="2393"/>
                    <a:pt x="286" y="2403"/>
                  </a:cubicBezTo>
                  <a:lnTo>
                    <a:pt x="286" y="2403"/>
                  </a:lnTo>
                  <a:cubicBezTo>
                    <a:pt x="297" y="2414"/>
                    <a:pt x="312" y="2421"/>
                    <a:pt x="331" y="2421"/>
                  </a:cubicBezTo>
                  <a:cubicBezTo>
                    <a:pt x="336" y="2421"/>
                    <a:pt x="340" y="2421"/>
                    <a:pt x="345" y="2420"/>
                  </a:cubicBezTo>
                  <a:cubicBezTo>
                    <a:pt x="1371" y="2260"/>
                    <a:pt x="1837" y="872"/>
                    <a:pt x="1249" y="62"/>
                  </a:cubicBezTo>
                  <a:cubicBezTo>
                    <a:pt x="1224" y="27"/>
                    <a:pt x="1182" y="0"/>
                    <a:pt x="11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39"/>
            <p:cNvSpPr/>
            <p:nvPr/>
          </p:nvSpPr>
          <p:spPr>
            <a:xfrm>
              <a:off x="5027825" y="923900"/>
              <a:ext cx="45900" cy="60575"/>
            </a:xfrm>
            <a:custGeom>
              <a:rect b="b" l="l" r="r" t="t"/>
              <a:pathLst>
                <a:path extrusionOk="0" h="2423" w="1836">
                  <a:moveTo>
                    <a:pt x="407" y="155"/>
                  </a:moveTo>
                  <a:cubicBezTo>
                    <a:pt x="1133" y="472"/>
                    <a:pt x="1489" y="1433"/>
                    <a:pt x="1107" y="2128"/>
                  </a:cubicBezTo>
                  <a:lnTo>
                    <a:pt x="1107" y="2128"/>
                  </a:lnTo>
                  <a:cubicBezTo>
                    <a:pt x="766" y="1880"/>
                    <a:pt x="479" y="1542"/>
                    <a:pt x="419" y="1109"/>
                  </a:cubicBezTo>
                  <a:cubicBezTo>
                    <a:pt x="376" y="799"/>
                    <a:pt x="384" y="469"/>
                    <a:pt x="407" y="155"/>
                  </a:cubicBezTo>
                  <a:close/>
                  <a:moveTo>
                    <a:pt x="332" y="1"/>
                  </a:moveTo>
                  <a:cubicBezTo>
                    <a:pt x="313" y="1"/>
                    <a:pt x="298" y="8"/>
                    <a:pt x="287" y="19"/>
                  </a:cubicBezTo>
                  <a:lnTo>
                    <a:pt x="287" y="19"/>
                  </a:lnTo>
                  <a:cubicBezTo>
                    <a:pt x="264" y="28"/>
                    <a:pt x="245" y="46"/>
                    <a:pt x="238" y="75"/>
                  </a:cubicBezTo>
                  <a:cubicBezTo>
                    <a:pt x="1" y="1001"/>
                    <a:pt x="299" y="1869"/>
                    <a:pt x="1081" y="2405"/>
                  </a:cubicBezTo>
                  <a:cubicBezTo>
                    <a:pt x="1099" y="2417"/>
                    <a:pt x="1119" y="2422"/>
                    <a:pt x="1138" y="2422"/>
                  </a:cubicBezTo>
                  <a:cubicBezTo>
                    <a:pt x="1181" y="2422"/>
                    <a:pt x="1223" y="2396"/>
                    <a:pt x="1248" y="2362"/>
                  </a:cubicBezTo>
                  <a:cubicBezTo>
                    <a:pt x="1836" y="1551"/>
                    <a:pt x="1370" y="163"/>
                    <a:pt x="344" y="2"/>
                  </a:cubicBezTo>
                  <a:cubicBezTo>
                    <a:pt x="340" y="1"/>
                    <a:pt x="336" y="1"/>
                    <a:pt x="3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39"/>
            <p:cNvSpPr/>
            <p:nvPr/>
          </p:nvSpPr>
          <p:spPr>
            <a:xfrm>
              <a:off x="5037900" y="883000"/>
              <a:ext cx="15800" cy="34700"/>
            </a:xfrm>
            <a:custGeom>
              <a:rect b="b" l="l" r="r" t="t"/>
              <a:pathLst>
                <a:path extrusionOk="0" h="1388" w="632">
                  <a:moveTo>
                    <a:pt x="605" y="0"/>
                  </a:moveTo>
                  <a:cubicBezTo>
                    <a:pt x="599" y="0"/>
                    <a:pt x="593" y="4"/>
                    <a:pt x="590" y="12"/>
                  </a:cubicBezTo>
                  <a:cubicBezTo>
                    <a:pt x="375" y="427"/>
                    <a:pt x="106" y="894"/>
                    <a:pt x="4" y="1355"/>
                  </a:cubicBezTo>
                  <a:cubicBezTo>
                    <a:pt x="0" y="1373"/>
                    <a:pt x="15" y="1387"/>
                    <a:pt x="30" y="1387"/>
                  </a:cubicBezTo>
                  <a:cubicBezTo>
                    <a:pt x="38" y="1387"/>
                    <a:pt x="46" y="1383"/>
                    <a:pt x="51" y="1375"/>
                  </a:cubicBezTo>
                  <a:cubicBezTo>
                    <a:pt x="291" y="963"/>
                    <a:pt x="434" y="470"/>
                    <a:pt x="625" y="32"/>
                  </a:cubicBezTo>
                  <a:cubicBezTo>
                    <a:pt x="632" y="16"/>
                    <a:pt x="618" y="0"/>
                    <a:pt x="6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39"/>
            <p:cNvSpPr/>
            <p:nvPr/>
          </p:nvSpPr>
          <p:spPr>
            <a:xfrm>
              <a:off x="5038750" y="926875"/>
              <a:ext cx="11450" cy="30450"/>
            </a:xfrm>
            <a:custGeom>
              <a:rect b="b" l="l" r="r" t="t"/>
              <a:pathLst>
                <a:path extrusionOk="0" h="1218" w="458">
                  <a:moveTo>
                    <a:pt x="29" y="1"/>
                  </a:moveTo>
                  <a:cubicBezTo>
                    <a:pt x="14" y="1"/>
                    <a:pt x="0" y="12"/>
                    <a:pt x="4" y="31"/>
                  </a:cubicBezTo>
                  <a:cubicBezTo>
                    <a:pt x="92" y="430"/>
                    <a:pt x="241" y="851"/>
                    <a:pt x="434" y="1212"/>
                  </a:cubicBezTo>
                  <a:cubicBezTo>
                    <a:pt x="437" y="1216"/>
                    <a:pt x="440" y="1218"/>
                    <a:pt x="444" y="1218"/>
                  </a:cubicBezTo>
                  <a:cubicBezTo>
                    <a:pt x="451" y="1218"/>
                    <a:pt x="458" y="1211"/>
                    <a:pt x="455" y="1203"/>
                  </a:cubicBezTo>
                  <a:cubicBezTo>
                    <a:pt x="346" y="807"/>
                    <a:pt x="204" y="401"/>
                    <a:pt x="54" y="18"/>
                  </a:cubicBezTo>
                  <a:cubicBezTo>
                    <a:pt x="49" y="6"/>
                    <a:pt x="39" y="1"/>
                    <a:pt x="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39"/>
            <p:cNvSpPr/>
            <p:nvPr/>
          </p:nvSpPr>
          <p:spPr>
            <a:xfrm>
              <a:off x="4964700" y="861450"/>
              <a:ext cx="45925" cy="60550"/>
            </a:xfrm>
            <a:custGeom>
              <a:rect b="b" l="l" r="r" t="t"/>
              <a:pathLst>
                <a:path extrusionOk="0" h="2422" w="1837">
                  <a:moveTo>
                    <a:pt x="1107" y="296"/>
                  </a:moveTo>
                  <a:cubicBezTo>
                    <a:pt x="1490" y="991"/>
                    <a:pt x="1135" y="1951"/>
                    <a:pt x="407" y="2267"/>
                  </a:cubicBezTo>
                  <a:lnTo>
                    <a:pt x="407" y="2267"/>
                  </a:lnTo>
                  <a:cubicBezTo>
                    <a:pt x="385" y="1957"/>
                    <a:pt x="374" y="1621"/>
                    <a:pt x="420" y="1314"/>
                  </a:cubicBezTo>
                  <a:cubicBezTo>
                    <a:pt x="486" y="878"/>
                    <a:pt x="763" y="546"/>
                    <a:pt x="1107" y="296"/>
                  </a:cubicBezTo>
                  <a:close/>
                  <a:moveTo>
                    <a:pt x="1139" y="0"/>
                  </a:moveTo>
                  <a:cubicBezTo>
                    <a:pt x="1120" y="0"/>
                    <a:pt x="1100" y="5"/>
                    <a:pt x="1082" y="17"/>
                  </a:cubicBezTo>
                  <a:cubicBezTo>
                    <a:pt x="300" y="554"/>
                    <a:pt x="1" y="1422"/>
                    <a:pt x="239" y="2347"/>
                  </a:cubicBezTo>
                  <a:cubicBezTo>
                    <a:pt x="246" y="2375"/>
                    <a:pt x="264" y="2393"/>
                    <a:pt x="286" y="2402"/>
                  </a:cubicBezTo>
                  <a:lnTo>
                    <a:pt x="286" y="2402"/>
                  </a:lnTo>
                  <a:cubicBezTo>
                    <a:pt x="296" y="2414"/>
                    <a:pt x="312" y="2421"/>
                    <a:pt x="330" y="2421"/>
                  </a:cubicBezTo>
                  <a:cubicBezTo>
                    <a:pt x="335" y="2421"/>
                    <a:pt x="339" y="2421"/>
                    <a:pt x="343" y="2420"/>
                  </a:cubicBezTo>
                  <a:cubicBezTo>
                    <a:pt x="1371" y="2260"/>
                    <a:pt x="1837" y="872"/>
                    <a:pt x="1249" y="62"/>
                  </a:cubicBezTo>
                  <a:cubicBezTo>
                    <a:pt x="1224" y="27"/>
                    <a:pt x="1182" y="0"/>
                    <a:pt x="11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39"/>
            <p:cNvSpPr/>
            <p:nvPr/>
          </p:nvSpPr>
          <p:spPr>
            <a:xfrm>
              <a:off x="4964700" y="923900"/>
              <a:ext cx="45925" cy="60575"/>
            </a:xfrm>
            <a:custGeom>
              <a:rect b="b" l="l" r="r" t="t"/>
              <a:pathLst>
                <a:path extrusionOk="0" h="2423" w="1837">
                  <a:moveTo>
                    <a:pt x="407" y="155"/>
                  </a:moveTo>
                  <a:lnTo>
                    <a:pt x="407" y="155"/>
                  </a:lnTo>
                  <a:cubicBezTo>
                    <a:pt x="1134" y="471"/>
                    <a:pt x="1490" y="1432"/>
                    <a:pt x="1107" y="2127"/>
                  </a:cubicBezTo>
                  <a:lnTo>
                    <a:pt x="1107" y="2127"/>
                  </a:lnTo>
                  <a:cubicBezTo>
                    <a:pt x="766" y="1879"/>
                    <a:pt x="479" y="1542"/>
                    <a:pt x="420" y="1109"/>
                  </a:cubicBezTo>
                  <a:cubicBezTo>
                    <a:pt x="377" y="798"/>
                    <a:pt x="385" y="469"/>
                    <a:pt x="407" y="155"/>
                  </a:cubicBezTo>
                  <a:close/>
                  <a:moveTo>
                    <a:pt x="332" y="1"/>
                  </a:moveTo>
                  <a:cubicBezTo>
                    <a:pt x="313" y="1"/>
                    <a:pt x="297" y="8"/>
                    <a:pt x="287" y="19"/>
                  </a:cubicBezTo>
                  <a:lnTo>
                    <a:pt x="287" y="19"/>
                  </a:lnTo>
                  <a:cubicBezTo>
                    <a:pt x="264" y="28"/>
                    <a:pt x="245" y="47"/>
                    <a:pt x="238" y="75"/>
                  </a:cubicBezTo>
                  <a:cubicBezTo>
                    <a:pt x="1" y="1001"/>
                    <a:pt x="299" y="1869"/>
                    <a:pt x="1082" y="2405"/>
                  </a:cubicBezTo>
                  <a:cubicBezTo>
                    <a:pt x="1100" y="2417"/>
                    <a:pt x="1119" y="2422"/>
                    <a:pt x="1138" y="2422"/>
                  </a:cubicBezTo>
                  <a:cubicBezTo>
                    <a:pt x="1181" y="2422"/>
                    <a:pt x="1224" y="2396"/>
                    <a:pt x="1249" y="2362"/>
                  </a:cubicBezTo>
                  <a:cubicBezTo>
                    <a:pt x="1837" y="1551"/>
                    <a:pt x="1371" y="163"/>
                    <a:pt x="343" y="2"/>
                  </a:cubicBezTo>
                  <a:cubicBezTo>
                    <a:pt x="339" y="1"/>
                    <a:pt x="335" y="1"/>
                    <a:pt x="3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39"/>
            <p:cNvSpPr/>
            <p:nvPr/>
          </p:nvSpPr>
          <p:spPr>
            <a:xfrm>
              <a:off x="4974800" y="883000"/>
              <a:ext cx="15800" cy="34700"/>
            </a:xfrm>
            <a:custGeom>
              <a:rect b="b" l="l" r="r" t="t"/>
              <a:pathLst>
                <a:path extrusionOk="0" h="1388" w="632">
                  <a:moveTo>
                    <a:pt x="605" y="0"/>
                  </a:moveTo>
                  <a:cubicBezTo>
                    <a:pt x="599" y="0"/>
                    <a:pt x="592" y="4"/>
                    <a:pt x="588" y="12"/>
                  </a:cubicBezTo>
                  <a:cubicBezTo>
                    <a:pt x="375" y="427"/>
                    <a:pt x="105" y="894"/>
                    <a:pt x="4" y="1355"/>
                  </a:cubicBezTo>
                  <a:cubicBezTo>
                    <a:pt x="0" y="1373"/>
                    <a:pt x="15" y="1387"/>
                    <a:pt x="30" y="1387"/>
                  </a:cubicBezTo>
                  <a:cubicBezTo>
                    <a:pt x="38" y="1387"/>
                    <a:pt x="45" y="1383"/>
                    <a:pt x="50" y="1375"/>
                  </a:cubicBezTo>
                  <a:cubicBezTo>
                    <a:pt x="291" y="963"/>
                    <a:pt x="434" y="470"/>
                    <a:pt x="625" y="32"/>
                  </a:cubicBezTo>
                  <a:cubicBezTo>
                    <a:pt x="632" y="16"/>
                    <a:pt x="618" y="0"/>
                    <a:pt x="6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39"/>
            <p:cNvSpPr/>
            <p:nvPr/>
          </p:nvSpPr>
          <p:spPr>
            <a:xfrm>
              <a:off x="4975650" y="926875"/>
              <a:ext cx="11450" cy="30450"/>
            </a:xfrm>
            <a:custGeom>
              <a:rect b="b" l="l" r="r" t="t"/>
              <a:pathLst>
                <a:path extrusionOk="0" h="1218" w="458">
                  <a:moveTo>
                    <a:pt x="29" y="1"/>
                  </a:moveTo>
                  <a:cubicBezTo>
                    <a:pt x="14" y="1"/>
                    <a:pt x="1" y="12"/>
                    <a:pt x="4" y="31"/>
                  </a:cubicBezTo>
                  <a:cubicBezTo>
                    <a:pt x="92" y="430"/>
                    <a:pt x="240" y="851"/>
                    <a:pt x="434" y="1212"/>
                  </a:cubicBezTo>
                  <a:cubicBezTo>
                    <a:pt x="437" y="1216"/>
                    <a:pt x="440" y="1218"/>
                    <a:pt x="444" y="1218"/>
                  </a:cubicBezTo>
                  <a:cubicBezTo>
                    <a:pt x="451" y="1218"/>
                    <a:pt x="458" y="1211"/>
                    <a:pt x="455" y="1203"/>
                  </a:cubicBezTo>
                  <a:cubicBezTo>
                    <a:pt x="346" y="807"/>
                    <a:pt x="204" y="401"/>
                    <a:pt x="54" y="18"/>
                  </a:cubicBezTo>
                  <a:cubicBezTo>
                    <a:pt x="49" y="6"/>
                    <a:pt x="39" y="1"/>
                    <a:pt x="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39"/>
            <p:cNvSpPr/>
            <p:nvPr/>
          </p:nvSpPr>
          <p:spPr>
            <a:xfrm>
              <a:off x="4901600" y="861450"/>
              <a:ext cx="45925" cy="60550"/>
            </a:xfrm>
            <a:custGeom>
              <a:rect b="b" l="l" r="r" t="t"/>
              <a:pathLst>
                <a:path extrusionOk="0" h="2422" w="1837">
                  <a:moveTo>
                    <a:pt x="1107" y="296"/>
                  </a:moveTo>
                  <a:cubicBezTo>
                    <a:pt x="1490" y="991"/>
                    <a:pt x="1135" y="1951"/>
                    <a:pt x="407" y="2268"/>
                  </a:cubicBezTo>
                  <a:lnTo>
                    <a:pt x="407" y="2268"/>
                  </a:lnTo>
                  <a:cubicBezTo>
                    <a:pt x="385" y="1957"/>
                    <a:pt x="372" y="1621"/>
                    <a:pt x="419" y="1314"/>
                  </a:cubicBezTo>
                  <a:cubicBezTo>
                    <a:pt x="486" y="878"/>
                    <a:pt x="763" y="546"/>
                    <a:pt x="1107" y="296"/>
                  </a:cubicBezTo>
                  <a:close/>
                  <a:moveTo>
                    <a:pt x="1139" y="0"/>
                  </a:moveTo>
                  <a:cubicBezTo>
                    <a:pt x="1120" y="0"/>
                    <a:pt x="1100" y="5"/>
                    <a:pt x="1082" y="17"/>
                  </a:cubicBezTo>
                  <a:cubicBezTo>
                    <a:pt x="299" y="554"/>
                    <a:pt x="1" y="1422"/>
                    <a:pt x="238" y="2347"/>
                  </a:cubicBezTo>
                  <a:cubicBezTo>
                    <a:pt x="245" y="2375"/>
                    <a:pt x="263" y="2393"/>
                    <a:pt x="286" y="2403"/>
                  </a:cubicBezTo>
                  <a:lnTo>
                    <a:pt x="286" y="2403"/>
                  </a:lnTo>
                  <a:cubicBezTo>
                    <a:pt x="296" y="2414"/>
                    <a:pt x="312" y="2421"/>
                    <a:pt x="330" y="2421"/>
                  </a:cubicBezTo>
                  <a:cubicBezTo>
                    <a:pt x="335" y="2421"/>
                    <a:pt x="339" y="2421"/>
                    <a:pt x="343" y="2420"/>
                  </a:cubicBezTo>
                  <a:cubicBezTo>
                    <a:pt x="1371" y="2260"/>
                    <a:pt x="1837" y="872"/>
                    <a:pt x="1249" y="62"/>
                  </a:cubicBezTo>
                  <a:cubicBezTo>
                    <a:pt x="1224" y="27"/>
                    <a:pt x="1182" y="0"/>
                    <a:pt x="11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39"/>
            <p:cNvSpPr/>
            <p:nvPr/>
          </p:nvSpPr>
          <p:spPr>
            <a:xfrm>
              <a:off x="4901600" y="923900"/>
              <a:ext cx="45900" cy="60575"/>
            </a:xfrm>
            <a:custGeom>
              <a:rect b="b" l="l" r="r" t="t"/>
              <a:pathLst>
                <a:path extrusionOk="0" h="2423" w="1836">
                  <a:moveTo>
                    <a:pt x="407" y="155"/>
                  </a:moveTo>
                  <a:cubicBezTo>
                    <a:pt x="1134" y="471"/>
                    <a:pt x="1490" y="1432"/>
                    <a:pt x="1107" y="2127"/>
                  </a:cubicBezTo>
                  <a:lnTo>
                    <a:pt x="1107" y="2127"/>
                  </a:lnTo>
                  <a:cubicBezTo>
                    <a:pt x="766" y="1879"/>
                    <a:pt x="478" y="1542"/>
                    <a:pt x="419" y="1109"/>
                  </a:cubicBezTo>
                  <a:cubicBezTo>
                    <a:pt x="377" y="798"/>
                    <a:pt x="385" y="469"/>
                    <a:pt x="407" y="155"/>
                  </a:cubicBezTo>
                  <a:close/>
                  <a:moveTo>
                    <a:pt x="332" y="1"/>
                  </a:moveTo>
                  <a:cubicBezTo>
                    <a:pt x="313" y="1"/>
                    <a:pt x="297" y="8"/>
                    <a:pt x="287" y="19"/>
                  </a:cubicBezTo>
                  <a:lnTo>
                    <a:pt x="287" y="19"/>
                  </a:lnTo>
                  <a:cubicBezTo>
                    <a:pt x="264" y="28"/>
                    <a:pt x="245" y="47"/>
                    <a:pt x="238" y="75"/>
                  </a:cubicBezTo>
                  <a:cubicBezTo>
                    <a:pt x="1" y="1001"/>
                    <a:pt x="299" y="1869"/>
                    <a:pt x="1082" y="2405"/>
                  </a:cubicBezTo>
                  <a:cubicBezTo>
                    <a:pt x="1100" y="2417"/>
                    <a:pt x="1119" y="2422"/>
                    <a:pt x="1138" y="2422"/>
                  </a:cubicBezTo>
                  <a:cubicBezTo>
                    <a:pt x="1181" y="2422"/>
                    <a:pt x="1224" y="2396"/>
                    <a:pt x="1249" y="2362"/>
                  </a:cubicBezTo>
                  <a:cubicBezTo>
                    <a:pt x="1835" y="1551"/>
                    <a:pt x="1371" y="163"/>
                    <a:pt x="343" y="2"/>
                  </a:cubicBezTo>
                  <a:cubicBezTo>
                    <a:pt x="339" y="1"/>
                    <a:pt x="335" y="1"/>
                    <a:pt x="3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39"/>
            <p:cNvSpPr/>
            <p:nvPr/>
          </p:nvSpPr>
          <p:spPr>
            <a:xfrm>
              <a:off x="4911675" y="883000"/>
              <a:ext cx="15825" cy="34700"/>
            </a:xfrm>
            <a:custGeom>
              <a:rect b="b" l="l" r="r" t="t"/>
              <a:pathLst>
                <a:path extrusionOk="0" h="1388" w="633">
                  <a:moveTo>
                    <a:pt x="606" y="0"/>
                  </a:moveTo>
                  <a:cubicBezTo>
                    <a:pt x="600" y="0"/>
                    <a:pt x="593" y="4"/>
                    <a:pt x="589" y="12"/>
                  </a:cubicBezTo>
                  <a:cubicBezTo>
                    <a:pt x="376" y="427"/>
                    <a:pt x="106" y="894"/>
                    <a:pt x="4" y="1355"/>
                  </a:cubicBezTo>
                  <a:cubicBezTo>
                    <a:pt x="1" y="1373"/>
                    <a:pt x="16" y="1387"/>
                    <a:pt x="31" y="1387"/>
                  </a:cubicBezTo>
                  <a:cubicBezTo>
                    <a:pt x="39" y="1387"/>
                    <a:pt x="46" y="1383"/>
                    <a:pt x="51" y="1375"/>
                  </a:cubicBezTo>
                  <a:cubicBezTo>
                    <a:pt x="292" y="963"/>
                    <a:pt x="436" y="470"/>
                    <a:pt x="626" y="32"/>
                  </a:cubicBezTo>
                  <a:cubicBezTo>
                    <a:pt x="633" y="16"/>
                    <a:pt x="619" y="0"/>
                    <a:pt x="6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39"/>
            <p:cNvSpPr/>
            <p:nvPr/>
          </p:nvSpPr>
          <p:spPr>
            <a:xfrm>
              <a:off x="4912550" y="926875"/>
              <a:ext cx="11450" cy="30450"/>
            </a:xfrm>
            <a:custGeom>
              <a:rect b="b" l="l" r="r" t="t"/>
              <a:pathLst>
                <a:path extrusionOk="0" h="1218" w="458">
                  <a:moveTo>
                    <a:pt x="29" y="1"/>
                  </a:moveTo>
                  <a:cubicBezTo>
                    <a:pt x="14" y="1"/>
                    <a:pt x="1" y="12"/>
                    <a:pt x="4" y="31"/>
                  </a:cubicBezTo>
                  <a:cubicBezTo>
                    <a:pt x="90" y="430"/>
                    <a:pt x="240" y="851"/>
                    <a:pt x="434" y="1212"/>
                  </a:cubicBezTo>
                  <a:cubicBezTo>
                    <a:pt x="436" y="1216"/>
                    <a:pt x="440" y="1218"/>
                    <a:pt x="443" y="1218"/>
                  </a:cubicBezTo>
                  <a:cubicBezTo>
                    <a:pt x="450" y="1218"/>
                    <a:pt x="458" y="1211"/>
                    <a:pt x="455" y="1203"/>
                  </a:cubicBezTo>
                  <a:cubicBezTo>
                    <a:pt x="346" y="807"/>
                    <a:pt x="204" y="401"/>
                    <a:pt x="54" y="18"/>
                  </a:cubicBezTo>
                  <a:cubicBezTo>
                    <a:pt x="49" y="6"/>
                    <a:pt x="39" y="1"/>
                    <a:pt x="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39"/>
            <p:cNvSpPr/>
            <p:nvPr/>
          </p:nvSpPr>
          <p:spPr>
            <a:xfrm>
              <a:off x="4838500" y="861450"/>
              <a:ext cx="45925" cy="60550"/>
            </a:xfrm>
            <a:custGeom>
              <a:rect b="b" l="l" r="r" t="t"/>
              <a:pathLst>
                <a:path extrusionOk="0" h="2422" w="1837">
                  <a:moveTo>
                    <a:pt x="1107" y="296"/>
                  </a:moveTo>
                  <a:cubicBezTo>
                    <a:pt x="1490" y="991"/>
                    <a:pt x="1135" y="1951"/>
                    <a:pt x="407" y="2268"/>
                  </a:cubicBezTo>
                  <a:lnTo>
                    <a:pt x="407" y="2268"/>
                  </a:lnTo>
                  <a:cubicBezTo>
                    <a:pt x="385" y="1957"/>
                    <a:pt x="372" y="1621"/>
                    <a:pt x="419" y="1314"/>
                  </a:cubicBezTo>
                  <a:cubicBezTo>
                    <a:pt x="486" y="878"/>
                    <a:pt x="763" y="546"/>
                    <a:pt x="1107" y="296"/>
                  </a:cubicBezTo>
                  <a:close/>
                  <a:moveTo>
                    <a:pt x="1139" y="0"/>
                  </a:moveTo>
                  <a:cubicBezTo>
                    <a:pt x="1120" y="0"/>
                    <a:pt x="1100" y="5"/>
                    <a:pt x="1082" y="17"/>
                  </a:cubicBezTo>
                  <a:cubicBezTo>
                    <a:pt x="299" y="554"/>
                    <a:pt x="1" y="1422"/>
                    <a:pt x="238" y="2347"/>
                  </a:cubicBezTo>
                  <a:cubicBezTo>
                    <a:pt x="245" y="2375"/>
                    <a:pt x="263" y="2393"/>
                    <a:pt x="286" y="2403"/>
                  </a:cubicBezTo>
                  <a:lnTo>
                    <a:pt x="286" y="2403"/>
                  </a:lnTo>
                  <a:cubicBezTo>
                    <a:pt x="296" y="2414"/>
                    <a:pt x="312" y="2421"/>
                    <a:pt x="330" y="2421"/>
                  </a:cubicBezTo>
                  <a:cubicBezTo>
                    <a:pt x="335" y="2421"/>
                    <a:pt x="339" y="2421"/>
                    <a:pt x="343" y="2420"/>
                  </a:cubicBezTo>
                  <a:cubicBezTo>
                    <a:pt x="1371" y="2260"/>
                    <a:pt x="1837" y="872"/>
                    <a:pt x="1249" y="62"/>
                  </a:cubicBezTo>
                  <a:cubicBezTo>
                    <a:pt x="1224" y="27"/>
                    <a:pt x="1182" y="0"/>
                    <a:pt x="11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39"/>
            <p:cNvSpPr/>
            <p:nvPr/>
          </p:nvSpPr>
          <p:spPr>
            <a:xfrm>
              <a:off x="4838500" y="923900"/>
              <a:ext cx="45900" cy="60575"/>
            </a:xfrm>
            <a:custGeom>
              <a:rect b="b" l="l" r="r" t="t"/>
              <a:pathLst>
                <a:path extrusionOk="0" h="2423" w="1836">
                  <a:moveTo>
                    <a:pt x="407" y="155"/>
                  </a:moveTo>
                  <a:lnTo>
                    <a:pt x="407" y="155"/>
                  </a:lnTo>
                  <a:cubicBezTo>
                    <a:pt x="1134" y="472"/>
                    <a:pt x="1490" y="1433"/>
                    <a:pt x="1107" y="2127"/>
                  </a:cubicBezTo>
                  <a:lnTo>
                    <a:pt x="1107" y="2127"/>
                  </a:lnTo>
                  <a:cubicBezTo>
                    <a:pt x="767" y="1879"/>
                    <a:pt x="479" y="1542"/>
                    <a:pt x="419" y="1109"/>
                  </a:cubicBezTo>
                  <a:cubicBezTo>
                    <a:pt x="376" y="799"/>
                    <a:pt x="385" y="469"/>
                    <a:pt x="407" y="155"/>
                  </a:cubicBezTo>
                  <a:close/>
                  <a:moveTo>
                    <a:pt x="332" y="1"/>
                  </a:moveTo>
                  <a:cubicBezTo>
                    <a:pt x="313" y="1"/>
                    <a:pt x="297" y="8"/>
                    <a:pt x="287" y="19"/>
                  </a:cubicBezTo>
                  <a:lnTo>
                    <a:pt x="287" y="19"/>
                  </a:lnTo>
                  <a:cubicBezTo>
                    <a:pt x="264" y="28"/>
                    <a:pt x="245" y="47"/>
                    <a:pt x="238" y="75"/>
                  </a:cubicBezTo>
                  <a:cubicBezTo>
                    <a:pt x="1" y="1001"/>
                    <a:pt x="299" y="1869"/>
                    <a:pt x="1081" y="2405"/>
                  </a:cubicBezTo>
                  <a:cubicBezTo>
                    <a:pt x="1099" y="2417"/>
                    <a:pt x="1118" y="2422"/>
                    <a:pt x="1138" y="2422"/>
                  </a:cubicBezTo>
                  <a:cubicBezTo>
                    <a:pt x="1181" y="2422"/>
                    <a:pt x="1223" y="2396"/>
                    <a:pt x="1248" y="2362"/>
                  </a:cubicBezTo>
                  <a:cubicBezTo>
                    <a:pt x="1835" y="1551"/>
                    <a:pt x="1370" y="163"/>
                    <a:pt x="343" y="2"/>
                  </a:cubicBezTo>
                  <a:cubicBezTo>
                    <a:pt x="339" y="1"/>
                    <a:pt x="335" y="1"/>
                    <a:pt x="3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39"/>
            <p:cNvSpPr/>
            <p:nvPr/>
          </p:nvSpPr>
          <p:spPr>
            <a:xfrm>
              <a:off x="4848575" y="883000"/>
              <a:ext cx="15825" cy="34700"/>
            </a:xfrm>
            <a:custGeom>
              <a:rect b="b" l="l" r="r" t="t"/>
              <a:pathLst>
                <a:path extrusionOk="0" h="1388" w="633">
                  <a:moveTo>
                    <a:pt x="606" y="0"/>
                  </a:moveTo>
                  <a:cubicBezTo>
                    <a:pt x="600" y="0"/>
                    <a:pt x="593" y="4"/>
                    <a:pt x="589" y="12"/>
                  </a:cubicBezTo>
                  <a:cubicBezTo>
                    <a:pt x="376" y="427"/>
                    <a:pt x="106" y="894"/>
                    <a:pt x="4" y="1355"/>
                  </a:cubicBezTo>
                  <a:cubicBezTo>
                    <a:pt x="1" y="1373"/>
                    <a:pt x="16" y="1387"/>
                    <a:pt x="31" y="1387"/>
                  </a:cubicBezTo>
                  <a:cubicBezTo>
                    <a:pt x="39" y="1387"/>
                    <a:pt x="46" y="1383"/>
                    <a:pt x="51" y="1375"/>
                  </a:cubicBezTo>
                  <a:cubicBezTo>
                    <a:pt x="292" y="963"/>
                    <a:pt x="436" y="470"/>
                    <a:pt x="626" y="32"/>
                  </a:cubicBezTo>
                  <a:cubicBezTo>
                    <a:pt x="633" y="16"/>
                    <a:pt x="619" y="0"/>
                    <a:pt x="6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39"/>
            <p:cNvSpPr/>
            <p:nvPr/>
          </p:nvSpPr>
          <p:spPr>
            <a:xfrm>
              <a:off x="4849425" y="926875"/>
              <a:ext cx="11450" cy="30450"/>
            </a:xfrm>
            <a:custGeom>
              <a:rect b="b" l="l" r="r" t="t"/>
              <a:pathLst>
                <a:path extrusionOk="0" h="1218" w="458">
                  <a:moveTo>
                    <a:pt x="29" y="1"/>
                  </a:moveTo>
                  <a:cubicBezTo>
                    <a:pt x="14" y="1"/>
                    <a:pt x="1" y="12"/>
                    <a:pt x="5" y="31"/>
                  </a:cubicBezTo>
                  <a:cubicBezTo>
                    <a:pt x="91" y="430"/>
                    <a:pt x="241" y="851"/>
                    <a:pt x="434" y="1212"/>
                  </a:cubicBezTo>
                  <a:cubicBezTo>
                    <a:pt x="436" y="1216"/>
                    <a:pt x="440" y="1218"/>
                    <a:pt x="444" y="1218"/>
                  </a:cubicBezTo>
                  <a:cubicBezTo>
                    <a:pt x="451" y="1218"/>
                    <a:pt x="458" y="1211"/>
                    <a:pt x="456" y="1203"/>
                  </a:cubicBezTo>
                  <a:cubicBezTo>
                    <a:pt x="346" y="807"/>
                    <a:pt x="205" y="401"/>
                    <a:pt x="55" y="18"/>
                  </a:cubicBezTo>
                  <a:cubicBezTo>
                    <a:pt x="50" y="6"/>
                    <a:pt x="39" y="1"/>
                    <a:pt x="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39"/>
            <p:cNvSpPr/>
            <p:nvPr/>
          </p:nvSpPr>
          <p:spPr>
            <a:xfrm>
              <a:off x="4775400" y="861450"/>
              <a:ext cx="45900" cy="60550"/>
            </a:xfrm>
            <a:custGeom>
              <a:rect b="b" l="l" r="r" t="t"/>
              <a:pathLst>
                <a:path extrusionOk="0" h="2422" w="1836">
                  <a:moveTo>
                    <a:pt x="1107" y="296"/>
                  </a:moveTo>
                  <a:lnTo>
                    <a:pt x="1107" y="296"/>
                  </a:lnTo>
                  <a:cubicBezTo>
                    <a:pt x="1490" y="991"/>
                    <a:pt x="1134" y="1950"/>
                    <a:pt x="407" y="2267"/>
                  </a:cubicBezTo>
                  <a:lnTo>
                    <a:pt x="407" y="2267"/>
                  </a:lnTo>
                  <a:cubicBezTo>
                    <a:pt x="385" y="1957"/>
                    <a:pt x="372" y="1621"/>
                    <a:pt x="419" y="1314"/>
                  </a:cubicBezTo>
                  <a:cubicBezTo>
                    <a:pt x="486" y="878"/>
                    <a:pt x="763" y="546"/>
                    <a:pt x="1107" y="296"/>
                  </a:cubicBezTo>
                  <a:close/>
                  <a:moveTo>
                    <a:pt x="1137" y="0"/>
                  </a:moveTo>
                  <a:cubicBezTo>
                    <a:pt x="1118" y="0"/>
                    <a:pt x="1099" y="5"/>
                    <a:pt x="1081" y="17"/>
                  </a:cubicBezTo>
                  <a:cubicBezTo>
                    <a:pt x="299" y="554"/>
                    <a:pt x="1" y="1422"/>
                    <a:pt x="238" y="2347"/>
                  </a:cubicBezTo>
                  <a:cubicBezTo>
                    <a:pt x="245" y="2375"/>
                    <a:pt x="263" y="2394"/>
                    <a:pt x="286" y="2403"/>
                  </a:cubicBezTo>
                  <a:lnTo>
                    <a:pt x="286" y="2403"/>
                  </a:lnTo>
                  <a:cubicBezTo>
                    <a:pt x="297" y="2414"/>
                    <a:pt x="312" y="2421"/>
                    <a:pt x="331" y="2421"/>
                  </a:cubicBezTo>
                  <a:cubicBezTo>
                    <a:pt x="335" y="2421"/>
                    <a:pt x="339" y="2421"/>
                    <a:pt x="343" y="2420"/>
                  </a:cubicBezTo>
                  <a:cubicBezTo>
                    <a:pt x="1370" y="2260"/>
                    <a:pt x="1835" y="872"/>
                    <a:pt x="1248" y="62"/>
                  </a:cubicBezTo>
                  <a:cubicBezTo>
                    <a:pt x="1222" y="27"/>
                    <a:pt x="1180" y="0"/>
                    <a:pt x="11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39"/>
            <p:cNvSpPr/>
            <p:nvPr/>
          </p:nvSpPr>
          <p:spPr>
            <a:xfrm>
              <a:off x="4775400" y="923900"/>
              <a:ext cx="45900" cy="60575"/>
            </a:xfrm>
            <a:custGeom>
              <a:rect b="b" l="l" r="r" t="t"/>
              <a:pathLst>
                <a:path extrusionOk="0" h="2423" w="1836">
                  <a:moveTo>
                    <a:pt x="407" y="155"/>
                  </a:moveTo>
                  <a:cubicBezTo>
                    <a:pt x="1134" y="472"/>
                    <a:pt x="1489" y="1433"/>
                    <a:pt x="1107" y="2127"/>
                  </a:cubicBezTo>
                  <a:lnTo>
                    <a:pt x="1107" y="2127"/>
                  </a:lnTo>
                  <a:cubicBezTo>
                    <a:pt x="765" y="1879"/>
                    <a:pt x="479" y="1542"/>
                    <a:pt x="419" y="1109"/>
                  </a:cubicBezTo>
                  <a:cubicBezTo>
                    <a:pt x="376" y="799"/>
                    <a:pt x="385" y="469"/>
                    <a:pt x="407" y="155"/>
                  </a:cubicBezTo>
                  <a:close/>
                  <a:moveTo>
                    <a:pt x="332" y="1"/>
                  </a:moveTo>
                  <a:cubicBezTo>
                    <a:pt x="313" y="1"/>
                    <a:pt x="298" y="8"/>
                    <a:pt x="287" y="19"/>
                  </a:cubicBezTo>
                  <a:lnTo>
                    <a:pt x="287" y="19"/>
                  </a:lnTo>
                  <a:cubicBezTo>
                    <a:pt x="264" y="28"/>
                    <a:pt x="245" y="46"/>
                    <a:pt x="238" y="75"/>
                  </a:cubicBezTo>
                  <a:cubicBezTo>
                    <a:pt x="1" y="1001"/>
                    <a:pt x="299" y="1869"/>
                    <a:pt x="1081" y="2405"/>
                  </a:cubicBezTo>
                  <a:cubicBezTo>
                    <a:pt x="1099" y="2417"/>
                    <a:pt x="1119" y="2422"/>
                    <a:pt x="1138" y="2422"/>
                  </a:cubicBezTo>
                  <a:cubicBezTo>
                    <a:pt x="1181" y="2422"/>
                    <a:pt x="1223" y="2396"/>
                    <a:pt x="1248" y="2362"/>
                  </a:cubicBezTo>
                  <a:cubicBezTo>
                    <a:pt x="1835" y="1551"/>
                    <a:pt x="1370" y="163"/>
                    <a:pt x="343" y="2"/>
                  </a:cubicBezTo>
                  <a:cubicBezTo>
                    <a:pt x="339" y="1"/>
                    <a:pt x="335" y="1"/>
                    <a:pt x="3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39"/>
            <p:cNvSpPr/>
            <p:nvPr/>
          </p:nvSpPr>
          <p:spPr>
            <a:xfrm>
              <a:off x="4785450" y="883000"/>
              <a:ext cx="15825" cy="34700"/>
            </a:xfrm>
            <a:custGeom>
              <a:rect b="b" l="l" r="r" t="t"/>
              <a:pathLst>
                <a:path extrusionOk="0" h="1388" w="633">
                  <a:moveTo>
                    <a:pt x="606" y="0"/>
                  </a:moveTo>
                  <a:cubicBezTo>
                    <a:pt x="600" y="0"/>
                    <a:pt x="594" y="4"/>
                    <a:pt x="590" y="12"/>
                  </a:cubicBezTo>
                  <a:cubicBezTo>
                    <a:pt x="375" y="427"/>
                    <a:pt x="107" y="894"/>
                    <a:pt x="5" y="1355"/>
                  </a:cubicBezTo>
                  <a:cubicBezTo>
                    <a:pt x="1" y="1373"/>
                    <a:pt x="16" y="1387"/>
                    <a:pt x="31" y="1387"/>
                  </a:cubicBezTo>
                  <a:cubicBezTo>
                    <a:pt x="39" y="1387"/>
                    <a:pt x="47" y="1383"/>
                    <a:pt x="52" y="1375"/>
                  </a:cubicBezTo>
                  <a:cubicBezTo>
                    <a:pt x="292" y="963"/>
                    <a:pt x="435" y="470"/>
                    <a:pt x="626" y="32"/>
                  </a:cubicBezTo>
                  <a:cubicBezTo>
                    <a:pt x="633" y="16"/>
                    <a:pt x="619" y="0"/>
                    <a:pt x="6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39"/>
            <p:cNvSpPr/>
            <p:nvPr/>
          </p:nvSpPr>
          <p:spPr>
            <a:xfrm>
              <a:off x="4786325" y="926875"/>
              <a:ext cx="11475" cy="30450"/>
            </a:xfrm>
            <a:custGeom>
              <a:rect b="b" l="l" r="r" t="t"/>
              <a:pathLst>
                <a:path extrusionOk="0" h="1218" w="459">
                  <a:moveTo>
                    <a:pt x="29" y="1"/>
                  </a:moveTo>
                  <a:cubicBezTo>
                    <a:pt x="14" y="1"/>
                    <a:pt x="1" y="12"/>
                    <a:pt x="5" y="31"/>
                  </a:cubicBezTo>
                  <a:cubicBezTo>
                    <a:pt x="91" y="430"/>
                    <a:pt x="241" y="851"/>
                    <a:pt x="434" y="1212"/>
                  </a:cubicBezTo>
                  <a:cubicBezTo>
                    <a:pt x="436" y="1216"/>
                    <a:pt x="440" y="1218"/>
                    <a:pt x="444" y="1218"/>
                  </a:cubicBezTo>
                  <a:cubicBezTo>
                    <a:pt x="451" y="1218"/>
                    <a:pt x="458" y="1211"/>
                    <a:pt x="456" y="1203"/>
                  </a:cubicBezTo>
                  <a:cubicBezTo>
                    <a:pt x="346" y="807"/>
                    <a:pt x="205" y="401"/>
                    <a:pt x="54" y="18"/>
                  </a:cubicBezTo>
                  <a:cubicBezTo>
                    <a:pt x="49" y="6"/>
                    <a:pt x="39" y="1"/>
                    <a:pt x="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39"/>
            <p:cNvSpPr/>
            <p:nvPr/>
          </p:nvSpPr>
          <p:spPr>
            <a:xfrm>
              <a:off x="4664750" y="92122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39"/>
            <p:cNvSpPr/>
            <p:nvPr/>
          </p:nvSpPr>
          <p:spPr>
            <a:xfrm>
              <a:off x="4637750" y="900275"/>
              <a:ext cx="54025" cy="41925"/>
            </a:xfrm>
            <a:custGeom>
              <a:rect b="b" l="l" r="r" t="t"/>
              <a:pathLst>
                <a:path extrusionOk="0" h="1677" w="2161">
                  <a:moveTo>
                    <a:pt x="1080" y="1"/>
                  </a:moveTo>
                  <a:cubicBezTo>
                    <a:pt x="1" y="1"/>
                    <a:pt x="0" y="1676"/>
                    <a:pt x="1080" y="1676"/>
                  </a:cubicBezTo>
                  <a:cubicBezTo>
                    <a:pt x="2158" y="1676"/>
                    <a:pt x="2161" y="1"/>
                    <a:pt x="10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27"/>
          <p:cNvSpPr txBox="1"/>
          <p:nvPr>
            <p:ph type="title"/>
          </p:nvPr>
        </p:nvSpPr>
        <p:spPr>
          <a:xfrm>
            <a:off x="720000" y="547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ABSTRACT</a:t>
            </a:r>
            <a:endParaRPr/>
          </a:p>
        </p:txBody>
      </p:sp>
      <p:sp>
        <p:nvSpPr>
          <p:cNvPr id="299" name="Google Shape;299;p27"/>
          <p:cNvSpPr txBox="1"/>
          <p:nvPr>
            <p:ph idx="1" type="body"/>
          </p:nvPr>
        </p:nvSpPr>
        <p:spPr>
          <a:xfrm>
            <a:off x="720000" y="1369775"/>
            <a:ext cx="7704000" cy="323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unito"/>
              <a:buChar char="●"/>
            </a:pPr>
            <a:r>
              <a:rPr lang="en" sz="2000"/>
              <a:t>Software testing: Systematic process of evaluating software to identify defects and ensure quality</a:t>
            </a:r>
            <a:endParaRPr sz="20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unito"/>
              <a:buChar char="●"/>
            </a:pPr>
            <a:r>
              <a:rPr lang="en" sz="2000"/>
              <a:t>Critical in software development lifecycle for reliability and user satisfaction</a:t>
            </a:r>
            <a:endParaRPr sz="20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unito"/>
              <a:buChar char="●"/>
            </a:pPr>
            <a:r>
              <a:rPr lang="en" sz="2000"/>
              <a:t>Selenium: Open-source tool for automating web browsers</a:t>
            </a:r>
            <a:endParaRPr sz="20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unito"/>
              <a:buChar char="●"/>
            </a:pPr>
            <a:r>
              <a:rPr lang="en" sz="2000"/>
              <a:t>Enables efficient, repeatable testing of web applications</a:t>
            </a:r>
            <a:endParaRPr sz="2000"/>
          </a:p>
        </p:txBody>
      </p:sp>
      <p:sp>
        <p:nvSpPr>
          <p:cNvPr id="300" name="Google Shape;300;p27"/>
          <p:cNvSpPr txBox="1"/>
          <p:nvPr>
            <p:ph idx="12" type="sldNum"/>
          </p:nvPr>
        </p:nvSpPr>
        <p:spPr>
          <a:xfrm>
            <a:off x="4297650" y="4602875"/>
            <a:ext cx="548700" cy="33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8"/>
          <p:cNvSpPr txBox="1"/>
          <p:nvPr>
            <p:ph type="title"/>
          </p:nvPr>
        </p:nvSpPr>
        <p:spPr>
          <a:xfrm>
            <a:off x="720000" y="547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 to MAX Website</a:t>
            </a:r>
            <a:endParaRPr/>
          </a:p>
        </p:txBody>
      </p:sp>
      <p:sp>
        <p:nvSpPr>
          <p:cNvPr id="306" name="Google Shape;306;p28"/>
          <p:cNvSpPr txBox="1"/>
          <p:nvPr>
            <p:ph idx="1" type="body"/>
          </p:nvPr>
        </p:nvSpPr>
        <p:spPr>
          <a:xfrm>
            <a:off x="720000" y="1369775"/>
            <a:ext cx="4702200" cy="323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unito"/>
              <a:buChar char="●"/>
            </a:pPr>
            <a:r>
              <a:rPr lang="en" sz="2000"/>
              <a:t>MAX: Popular clothing brand with e-commerce presence</a:t>
            </a:r>
            <a:endParaRPr sz="20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unito"/>
              <a:buChar char="●"/>
            </a:pPr>
            <a:r>
              <a:rPr lang="en" sz="2000"/>
              <a:t>Website crucial for brand visibility and sales</a:t>
            </a:r>
            <a:endParaRPr sz="20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unito"/>
              <a:buChar char="●"/>
            </a:pPr>
            <a:r>
              <a:rPr lang="en" sz="2000"/>
              <a:t>Reliable functionality essential for positive user experience and business success</a:t>
            </a:r>
            <a:endParaRPr sz="2000"/>
          </a:p>
        </p:txBody>
      </p:sp>
      <p:sp>
        <p:nvSpPr>
          <p:cNvPr id="307" name="Google Shape;307;p28"/>
          <p:cNvSpPr txBox="1"/>
          <p:nvPr>
            <p:ph idx="12" type="sldNum"/>
          </p:nvPr>
        </p:nvSpPr>
        <p:spPr>
          <a:xfrm>
            <a:off x="4297650" y="4602875"/>
            <a:ext cx="548700" cy="33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08" name="Google Shape;30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09525" y="1120188"/>
            <a:ext cx="3488700" cy="35228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29"/>
          <p:cNvSpPr txBox="1"/>
          <p:nvPr>
            <p:ph type="title"/>
          </p:nvPr>
        </p:nvSpPr>
        <p:spPr>
          <a:xfrm>
            <a:off x="720000" y="547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Objectives of Testing</a:t>
            </a:r>
            <a:endParaRPr/>
          </a:p>
        </p:txBody>
      </p:sp>
      <p:sp>
        <p:nvSpPr>
          <p:cNvPr id="314" name="Google Shape;314;p29"/>
          <p:cNvSpPr txBox="1"/>
          <p:nvPr>
            <p:ph idx="1" type="body"/>
          </p:nvPr>
        </p:nvSpPr>
        <p:spPr>
          <a:xfrm>
            <a:off x="720000" y="1369775"/>
            <a:ext cx="4702200" cy="323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228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Ensure consistent website performance across different scenarios</a:t>
            </a:r>
            <a:endParaRPr sz="1500"/>
          </a:p>
          <a:p>
            <a:pPr indent="-323850" lvl="0" marL="228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Verify key features:</a:t>
            </a:r>
            <a:endParaRPr sz="1500"/>
          </a:p>
          <a:p>
            <a:pPr indent="-323850" lvl="1" marL="5143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Navigation: Smooth movement between pages</a:t>
            </a:r>
            <a:endParaRPr sz="1500"/>
          </a:p>
          <a:p>
            <a:pPr indent="-323850" lvl="1" marL="5143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Search: Accurate and fast results</a:t>
            </a:r>
            <a:endParaRPr sz="1500"/>
          </a:p>
          <a:p>
            <a:pPr indent="-323850" lvl="1" marL="5143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FAQs: Accessible and informative</a:t>
            </a:r>
            <a:endParaRPr sz="1500"/>
          </a:p>
          <a:p>
            <a:pPr indent="-323850" lvl="0" marL="228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Improve user experience by identifying and resolving issues</a:t>
            </a:r>
            <a:endParaRPr sz="1500"/>
          </a:p>
        </p:txBody>
      </p:sp>
      <p:sp>
        <p:nvSpPr>
          <p:cNvPr id="315" name="Google Shape;315;p29"/>
          <p:cNvSpPr txBox="1"/>
          <p:nvPr>
            <p:ph idx="12" type="sldNum"/>
          </p:nvPr>
        </p:nvSpPr>
        <p:spPr>
          <a:xfrm>
            <a:off x="4297650" y="4602875"/>
            <a:ext cx="548700" cy="33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16" name="Google Shape;316;p29"/>
          <p:cNvPicPr preferRelativeResize="0"/>
          <p:nvPr/>
        </p:nvPicPr>
        <p:blipFill rotWithShape="1">
          <a:blip r:embed="rId3">
            <a:alphaModFix/>
          </a:blip>
          <a:srcRect b="0" l="0" r="10602" t="0"/>
          <a:stretch/>
        </p:blipFill>
        <p:spPr>
          <a:xfrm>
            <a:off x="5169500" y="1745550"/>
            <a:ext cx="3623626" cy="2481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30"/>
          <p:cNvSpPr txBox="1"/>
          <p:nvPr>
            <p:ph type="title"/>
          </p:nvPr>
        </p:nvSpPr>
        <p:spPr>
          <a:xfrm>
            <a:off x="720000" y="547500"/>
            <a:ext cx="3851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Selenium WebDriver</a:t>
            </a:r>
            <a:endParaRPr sz="2200"/>
          </a:p>
        </p:txBody>
      </p:sp>
      <p:sp>
        <p:nvSpPr>
          <p:cNvPr id="322" name="Google Shape;322;p30"/>
          <p:cNvSpPr txBox="1"/>
          <p:nvPr>
            <p:ph idx="1" type="body"/>
          </p:nvPr>
        </p:nvSpPr>
        <p:spPr>
          <a:xfrm>
            <a:off x="535500" y="1349275"/>
            <a:ext cx="4036200" cy="282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228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Selenium WebDriver: Tool for automating web browser interaction</a:t>
            </a:r>
            <a:endParaRPr sz="1300"/>
          </a:p>
          <a:p>
            <a:pPr indent="-311150" lvl="0" marL="228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Advantages:</a:t>
            </a:r>
            <a:endParaRPr sz="1300"/>
          </a:p>
          <a:p>
            <a:pPr indent="-311150" lvl="1" marL="4000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Cross-browser compatibility</a:t>
            </a:r>
            <a:endParaRPr sz="1300"/>
          </a:p>
          <a:p>
            <a:pPr indent="-311150" lvl="1" marL="4000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Support for multiple programming </a:t>
            </a:r>
            <a:endParaRPr sz="1300"/>
          </a:p>
          <a:p>
            <a:pPr indent="-311150" lvl="1" marL="4000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Ability to mimic real user actions</a:t>
            </a:r>
            <a:endParaRPr sz="1300"/>
          </a:p>
          <a:p>
            <a:pPr indent="-311150" lvl="0" marL="228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Python integration: Combines Selenium's power with Python's simplicity</a:t>
            </a:r>
            <a:endParaRPr sz="1300"/>
          </a:p>
        </p:txBody>
      </p:sp>
      <p:sp>
        <p:nvSpPr>
          <p:cNvPr id="323" name="Google Shape;323;p30"/>
          <p:cNvSpPr txBox="1"/>
          <p:nvPr>
            <p:ph idx="12" type="sldNum"/>
          </p:nvPr>
        </p:nvSpPr>
        <p:spPr>
          <a:xfrm>
            <a:off x="4297650" y="4602875"/>
            <a:ext cx="548700" cy="33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24" name="Google Shape;324;p30"/>
          <p:cNvCxnSpPr>
            <a:endCxn id="323" idx="0"/>
          </p:cNvCxnSpPr>
          <p:nvPr/>
        </p:nvCxnSpPr>
        <p:spPr>
          <a:xfrm>
            <a:off x="4571700" y="526775"/>
            <a:ext cx="300" cy="4076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diamond"/>
            <a:tailEnd len="med" w="med" type="diamond"/>
          </a:ln>
        </p:spPr>
      </p:cxnSp>
      <p:sp>
        <p:nvSpPr>
          <p:cNvPr id="325" name="Google Shape;325;p30"/>
          <p:cNvSpPr txBox="1"/>
          <p:nvPr>
            <p:ph type="title"/>
          </p:nvPr>
        </p:nvSpPr>
        <p:spPr>
          <a:xfrm>
            <a:off x="4802350" y="592950"/>
            <a:ext cx="3851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Test Environment</a:t>
            </a:r>
            <a:endParaRPr sz="2200"/>
          </a:p>
        </p:txBody>
      </p:sp>
      <p:sp>
        <p:nvSpPr>
          <p:cNvPr id="326" name="Google Shape;326;p30"/>
          <p:cNvSpPr txBox="1"/>
          <p:nvPr>
            <p:ph idx="1" type="body"/>
          </p:nvPr>
        </p:nvSpPr>
        <p:spPr>
          <a:xfrm>
            <a:off x="4786300" y="1440200"/>
            <a:ext cx="3955500" cy="282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228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Visual Studio Code: Lightweight, powerful IDE for Python</a:t>
            </a:r>
            <a:endParaRPr sz="1300"/>
          </a:p>
          <a:p>
            <a:pPr indent="-311150" lvl="0" marL="228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Python: Versatile programming language, ideal for test automation</a:t>
            </a:r>
            <a:endParaRPr sz="1300"/>
          </a:p>
          <a:p>
            <a:pPr indent="-311150" lvl="0" marL="228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Selenium WebDriver setup:</a:t>
            </a:r>
            <a:endParaRPr sz="1300"/>
          </a:p>
          <a:p>
            <a:pPr indent="-311150" lvl="1" marL="4000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Installation via pip</a:t>
            </a:r>
            <a:endParaRPr sz="1300"/>
          </a:p>
          <a:p>
            <a:pPr indent="-311150" lvl="1" marL="4000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WebDriver configuration for chosen browser (e.g., ChromeDriver)</a:t>
            </a:r>
            <a:endParaRPr sz="13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1"/>
          <p:cNvSpPr txBox="1"/>
          <p:nvPr>
            <p:ph type="title"/>
          </p:nvPr>
        </p:nvSpPr>
        <p:spPr>
          <a:xfrm>
            <a:off x="535575" y="4553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 Scenarios</a:t>
            </a:r>
            <a:endParaRPr/>
          </a:p>
        </p:txBody>
      </p:sp>
      <p:sp>
        <p:nvSpPr>
          <p:cNvPr id="332" name="Google Shape;332;p31"/>
          <p:cNvSpPr txBox="1"/>
          <p:nvPr>
            <p:ph idx="1" type="body"/>
          </p:nvPr>
        </p:nvSpPr>
        <p:spPr>
          <a:xfrm>
            <a:off x="907600" y="1028000"/>
            <a:ext cx="4606800" cy="38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17145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500"/>
              <a:buFont typeface="Nunito"/>
              <a:buChar char="●"/>
            </a:pPr>
            <a:r>
              <a:rPr b="1" lang="en" sz="1500"/>
              <a:t>Navigation testing:</a:t>
            </a:r>
            <a:endParaRPr b="1" sz="1500"/>
          </a:p>
          <a:p>
            <a:pPr indent="-323850" lvl="1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Verify main menu links</a:t>
            </a:r>
            <a:endParaRPr sz="1500"/>
          </a:p>
          <a:p>
            <a:pPr indent="-323850" lvl="1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Check breadcrumb functionality</a:t>
            </a:r>
            <a:endParaRPr sz="1500"/>
          </a:p>
          <a:p>
            <a:pPr indent="-323850" lvl="0" marL="17145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500"/>
              <a:buFont typeface="Nunito"/>
              <a:buChar char="●"/>
            </a:pPr>
            <a:r>
              <a:rPr b="1" lang="en" sz="1500"/>
              <a:t>Search functionality:</a:t>
            </a:r>
            <a:endParaRPr b="1" sz="1500"/>
          </a:p>
          <a:p>
            <a:pPr indent="-323850" lvl="1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Validate search functionality for specific items</a:t>
            </a:r>
            <a:endParaRPr sz="1500"/>
          </a:p>
          <a:p>
            <a:pPr indent="-323850" lvl="1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Validate search results accuracy</a:t>
            </a:r>
            <a:endParaRPr sz="1500"/>
          </a:p>
          <a:p>
            <a:pPr indent="-323850" lvl="0" marL="17145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500"/>
              <a:buFont typeface="Nunito"/>
              <a:buChar char="●"/>
            </a:pPr>
            <a:r>
              <a:rPr b="1" lang="en" sz="1500"/>
              <a:t>Product sorting:</a:t>
            </a:r>
            <a:endParaRPr b="1" sz="1500"/>
          </a:p>
          <a:p>
            <a:pPr indent="-323850" lvl="1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Check functionality of sorting products by price</a:t>
            </a:r>
            <a:endParaRPr sz="1500"/>
          </a:p>
          <a:p>
            <a:pPr indent="-323850" lvl="0" marL="17145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500"/>
              <a:buFont typeface="Nunito"/>
              <a:buChar char="●"/>
            </a:pPr>
            <a:r>
              <a:rPr b="1" lang="en" sz="1500"/>
              <a:t>Category browsing:</a:t>
            </a:r>
            <a:endParaRPr b="1" sz="1500"/>
          </a:p>
          <a:p>
            <a:pPr indent="-323850" lvl="1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Test navigation to the Women's category</a:t>
            </a:r>
            <a:endParaRPr sz="1500"/>
          </a:p>
        </p:txBody>
      </p:sp>
      <p:sp>
        <p:nvSpPr>
          <p:cNvPr id="333" name="Google Shape;333;p31"/>
          <p:cNvSpPr txBox="1"/>
          <p:nvPr>
            <p:ph idx="12" type="sldNum"/>
          </p:nvPr>
        </p:nvSpPr>
        <p:spPr>
          <a:xfrm>
            <a:off x="4297650" y="4602875"/>
            <a:ext cx="548700" cy="33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34" name="Google Shape;334;p31"/>
          <p:cNvPicPr preferRelativeResize="0"/>
          <p:nvPr/>
        </p:nvPicPr>
        <p:blipFill rotWithShape="1">
          <a:blip r:embed="rId3">
            <a:alphaModFix/>
          </a:blip>
          <a:srcRect b="0" l="21612" r="12131" t="0"/>
          <a:stretch/>
        </p:blipFill>
        <p:spPr>
          <a:xfrm>
            <a:off x="5473400" y="1132113"/>
            <a:ext cx="3391426" cy="2879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2"/>
          <p:cNvSpPr txBox="1"/>
          <p:nvPr>
            <p:ph type="title"/>
          </p:nvPr>
        </p:nvSpPr>
        <p:spPr>
          <a:xfrm>
            <a:off x="535575" y="4553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Failing Test Cases</a:t>
            </a:r>
            <a:endParaRPr/>
          </a:p>
        </p:txBody>
      </p:sp>
      <p:sp>
        <p:nvSpPr>
          <p:cNvPr id="340" name="Google Shape;340;p32"/>
          <p:cNvSpPr txBox="1"/>
          <p:nvPr>
            <p:ph idx="12" type="sldNum"/>
          </p:nvPr>
        </p:nvSpPr>
        <p:spPr>
          <a:xfrm>
            <a:off x="4297650" y="4602875"/>
            <a:ext cx="548700" cy="33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41" name="Google Shape;34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3050" y="1232925"/>
            <a:ext cx="5357894" cy="3270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3"/>
          <p:cNvSpPr txBox="1"/>
          <p:nvPr>
            <p:ph type="title"/>
          </p:nvPr>
        </p:nvSpPr>
        <p:spPr>
          <a:xfrm>
            <a:off x="459375" y="3791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 Snippet - Setup and Teardown</a:t>
            </a:r>
            <a:endParaRPr/>
          </a:p>
        </p:txBody>
      </p:sp>
      <p:sp>
        <p:nvSpPr>
          <p:cNvPr id="347" name="Google Shape;347;p33"/>
          <p:cNvSpPr txBox="1"/>
          <p:nvPr>
            <p:ph idx="12" type="sldNum"/>
          </p:nvPr>
        </p:nvSpPr>
        <p:spPr>
          <a:xfrm>
            <a:off x="4297650" y="4602875"/>
            <a:ext cx="548700" cy="33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48" name="Google Shape;34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7200" y="1104200"/>
            <a:ext cx="5269601" cy="3547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34"/>
          <p:cNvSpPr txBox="1"/>
          <p:nvPr>
            <p:ph type="title"/>
          </p:nvPr>
        </p:nvSpPr>
        <p:spPr>
          <a:xfrm>
            <a:off x="535575" y="4553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Code Snippet - Navigation &amp; Category Test</a:t>
            </a:r>
            <a:endParaRPr sz="2800"/>
          </a:p>
        </p:txBody>
      </p:sp>
      <p:sp>
        <p:nvSpPr>
          <p:cNvPr id="354" name="Google Shape;354;p34"/>
          <p:cNvSpPr txBox="1"/>
          <p:nvPr>
            <p:ph idx="12" type="sldNum"/>
          </p:nvPr>
        </p:nvSpPr>
        <p:spPr>
          <a:xfrm>
            <a:off x="4297650" y="4602875"/>
            <a:ext cx="548700" cy="33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55" name="Google Shape;355;p34"/>
          <p:cNvPicPr preferRelativeResize="0"/>
          <p:nvPr/>
        </p:nvPicPr>
        <p:blipFill rotWithShape="1">
          <a:blip r:embed="rId3">
            <a:alphaModFix/>
          </a:blip>
          <a:srcRect b="12454" l="5324" r="5181" t="11787"/>
          <a:stretch/>
        </p:blipFill>
        <p:spPr>
          <a:xfrm>
            <a:off x="40925" y="1700838"/>
            <a:ext cx="4256723" cy="198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34"/>
          <p:cNvPicPr preferRelativeResize="0"/>
          <p:nvPr/>
        </p:nvPicPr>
        <p:blipFill rotWithShape="1">
          <a:blip r:embed="rId4">
            <a:alphaModFix/>
          </a:blip>
          <a:srcRect b="11315" l="5389" r="5228" t="12172"/>
          <a:stretch/>
        </p:blipFill>
        <p:spPr>
          <a:xfrm>
            <a:off x="4473550" y="1516400"/>
            <a:ext cx="4578251" cy="2350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Elegant Bachelor Thesis by Slidesgo">
  <a:themeElements>
    <a:clrScheme name="Simple Light">
      <a:dk1>
        <a:srgbClr val="5C5C5F"/>
      </a:dk1>
      <a:lt1>
        <a:srgbClr val="D8CEC9"/>
      </a:lt1>
      <a:dk2>
        <a:srgbClr val="927C71"/>
      </a:dk2>
      <a:lt2>
        <a:srgbClr val="FAFAFA"/>
      </a:lt2>
      <a:accent1>
        <a:srgbClr val="C99A7D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3333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